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5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EAB820-91DA-4B0C-B49C-E06A4494F7B2}" type="doc">
      <dgm:prSet loTypeId="urn:microsoft.com/office/officeart/2005/8/layout/arrow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1F0091-05D8-4FDE-8506-9D2B269DF741}">
      <dgm:prSet custT="1"/>
      <dgm:spPr/>
      <dgm:t>
        <a:bodyPr/>
        <a:lstStyle/>
        <a:p>
          <a:pPr rtl="0"/>
          <a:r>
            <a:rPr lang="ru-RU" sz="2800" dirty="0" smtClean="0">
              <a:solidFill>
                <a:srgbClr val="002060"/>
              </a:solidFill>
            </a:rPr>
            <a:t>Математика</a:t>
          </a:r>
          <a:endParaRPr lang="ru-RU" sz="2800" dirty="0">
            <a:solidFill>
              <a:srgbClr val="002060"/>
            </a:solidFill>
          </a:endParaRPr>
        </a:p>
      </dgm:t>
    </dgm:pt>
    <dgm:pt modelId="{692E3221-36F3-4470-B39C-4F1A9C9CF882}" type="parTrans" cxnId="{83EA718F-1544-414D-AACE-C2630BAC6BFA}">
      <dgm:prSet/>
      <dgm:spPr/>
      <dgm:t>
        <a:bodyPr/>
        <a:lstStyle/>
        <a:p>
          <a:endParaRPr lang="ru-RU"/>
        </a:p>
      </dgm:t>
    </dgm:pt>
    <dgm:pt modelId="{CA3AE20E-6223-4D5D-8249-A20C83FB7A9D}" type="sibTrans" cxnId="{83EA718F-1544-414D-AACE-C2630BAC6BFA}">
      <dgm:prSet/>
      <dgm:spPr/>
      <dgm:t>
        <a:bodyPr/>
        <a:lstStyle/>
        <a:p>
          <a:endParaRPr lang="ru-RU"/>
        </a:p>
      </dgm:t>
    </dgm:pt>
    <dgm:pt modelId="{AB313250-DFAA-4F79-BC60-EC97F42D48CC}">
      <dgm:prSet custT="1"/>
      <dgm:spPr/>
      <dgm:t>
        <a:bodyPr/>
        <a:lstStyle/>
        <a:p>
          <a:pPr rtl="0"/>
          <a:r>
            <a:rPr lang="ru-RU" sz="2800" dirty="0" smtClean="0">
              <a:solidFill>
                <a:srgbClr val="002060"/>
              </a:solidFill>
            </a:rPr>
            <a:t>Информатика</a:t>
          </a:r>
          <a:endParaRPr lang="ru-RU" sz="2800" dirty="0">
            <a:solidFill>
              <a:srgbClr val="002060"/>
            </a:solidFill>
          </a:endParaRPr>
        </a:p>
      </dgm:t>
    </dgm:pt>
    <dgm:pt modelId="{7F93A295-A071-417D-8DE7-98CB4460F7A0}" type="parTrans" cxnId="{BCEBB0B4-65DF-456D-B8C0-B3B7789F7548}">
      <dgm:prSet/>
      <dgm:spPr/>
      <dgm:t>
        <a:bodyPr/>
        <a:lstStyle/>
        <a:p>
          <a:endParaRPr lang="ru-RU"/>
        </a:p>
      </dgm:t>
    </dgm:pt>
    <dgm:pt modelId="{41FBF95F-81CF-46A3-9AB2-F1D50685DA04}" type="sibTrans" cxnId="{BCEBB0B4-65DF-456D-B8C0-B3B7789F7548}">
      <dgm:prSet/>
      <dgm:spPr/>
      <dgm:t>
        <a:bodyPr/>
        <a:lstStyle/>
        <a:p>
          <a:endParaRPr lang="ru-RU"/>
        </a:p>
      </dgm:t>
    </dgm:pt>
    <dgm:pt modelId="{AE441538-5777-4687-A79A-2FF847F76838}" type="pres">
      <dgm:prSet presAssocID="{4FEAB820-91DA-4B0C-B49C-E06A4494F7B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212F1D-8FAF-49D7-8B52-FC6F310B0A39}" type="pres">
      <dgm:prSet presAssocID="{D51F0091-05D8-4FDE-8506-9D2B269DF741}" presName="arrow" presStyleLbl="node1" presStyleIdx="0" presStyleCnt="2" custRadScaleRad="118567" custRadScaleInc="3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0FEA29-46FD-42C8-9B97-BBF1B41B7346}" type="pres">
      <dgm:prSet presAssocID="{AB313250-DFAA-4F79-BC60-EC97F42D48CC}" presName="arrow" presStyleLbl="node1" presStyleIdx="1" presStyleCnt="2" custRadScaleRad="98351" custRadScaleInc="-4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EBB0B4-65DF-456D-B8C0-B3B7789F7548}" srcId="{4FEAB820-91DA-4B0C-B49C-E06A4494F7B2}" destId="{AB313250-DFAA-4F79-BC60-EC97F42D48CC}" srcOrd="1" destOrd="0" parTransId="{7F93A295-A071-417D-8DE7-98CB4460F7A0}" sibTransId="{41FBF95F-81CF-46A3-9AB2-F1D50685DA04}"/>
    <dgm:cxn modelId="{796F6E42-632A-4351-B299-83FD24EBAEAF}" type="presOf" srcId="{4FEAB820-91DA-4B0C-B49C-E06A4494F7B2}" destId="{AE441538-5777-4687-A79A-2FF847F76838}" srcOrd="0" destOrd="0" presId="urn:microsoft.com/office/officeart/2005/8/layout/arrow5"/>
    <dgm:cxn modelId="{83EA718F-1544-414D-AACE-C2630BAC6BFA}" srcId="{4FEAB820-91DA-4B0C-B49C-E06A4494F7B2}" destId="{D51F0091-05D8-4FDE-8506-9D2B269DF741}" srcOrd="0" destOrd="0" parTransId="{692E3221-36F3-4470-B39C-4F1A9C9CF882}" sibTransId="{CA3AE20E-6223-4D5D-8249-A20C83FB7A9D}"/>
    <dgm:cxn modelId="{8A38284D-F2DC-4894-A5AD-05D4A1903842}" type="presOf" srcId="{D51F0091-05D8-4FDE-8506-9D2B269DF741}" destId="{78212F1D-8FAF-49D7-8B52-FC6F310B0A39}" srcOrd="0" destOrd="0" presId="urn:microsoft.com/office/officeart/2005/8/layout/arrow5"/>
    <dgm:cxn modelId="{AA02EAEF-461F-40E0-90DD-59F0D039B3F8}" type="presOf" srcId="{AB313250-DFAA-4F79-BC60-EC97F42D48CC}" destId="{AD0FEA29-46FD-42C8-9B97-BBF1B41B7346}" srcOrd="0" destOrd="0" presId="urn:microsoft.com/office/officeart/2005/8/layout/arrow5"/>
    <dgm:cxn modelId="{120AAC44-3D5F-4C89-958F-E24BF5E80DBA}" type="presParOf" srcId="{AE441538-5777-4687-A79A-2FF847F76838}" destId="{78212F1D-8FAF-49D7-8B52-FC6F310B0A39}" srcOrd="0" destOrd="0" presId="urn:microsoft.com/office/officeart/2005/8/layout/arrow5"/>
    <dgm:cxn modelId="{7DB983B1-9B10-465C-8F68-3A8E50D887A1}" type="presParOf" srcId="{AE441538-5777-4687-A79A-2FF847F76838}" destId="{AD0FEA29-46FD-42C8-9B97-BBF1B41B734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3EB916-38F7-451D-B93B-908A14650DF2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E8156C-BE62-4470-BEA4-72491F9CDF09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/>
      </dgm:spPr>
      <dgm:t>
        <a:bodyPr/>
        <a:lstStyle/>
        <a:p>
          <a:r>
            <a:rPr lang="ru-RU" sz="32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itchFamily="18" charset="0"/>
            </a:rPr>
            <a:t>ЛИЧНОСТНЫЕ УУД</a:t>
          </a:r>
          <a:endParaRPr lang="ru-RU" sz="3200" b="1" dirty="0">
            <a:solidFill>
              <a:schemeClr val="accent2">
                <a:lumMod val="60000"/>
                <a:lumOff val="40000"/>
              </a:schemeClr>
            </a:solidFill>
            <a:latin typeface="Bookman Old Style" pitchFamily="18" charset="0"/>
          </a:endParaRPr>
        </a:p>
      </dgm:t>
    </dgm:pt>
    <dgm:pt modelId="{CBF454D9-C677-4F94-8418-5BBAD5868292}" type="parTrans" cxnId="{204D36A3-BC73-4122-9109-14A67442B228}">
      <dgm:prSet/>
      <dgm:spPr/>
      <dgm:t>
        <a:bodyPr/>
        <a:lstStyle/>
        <a:p>
          <a:endParaRPr lang="ru-RU"/>
        </a:p>
      </dgm:t>
    </dgm:pt>
    <dgm:pt modelId="{0F014754-C815-4784-B09A-386EEF0E0038}" type="sibTrans" cxnId="{204D36A3-BC73-4122-9109-14A67442B228}">
      <dgm:prSet/>
      <dgm:spPr/>
      <dgm:t>
        <a:bodyPr/>
        <a:lstStyle/>
        <a:p>
          <a:endParaRPr lang="ru-RU"/>
        </a:p>
      </dgm:t>
    </dgm:pt>
    <dgm:pt modelId="{DFB2C718-AB24-4FF6-88DE-911AA61837F5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Bookman Old Style" pitchFamily="18" charset="0"/>
            </a:rPr>
            <a:t>Самоопределение</a:t>
          </a:r>
          <a:endParaRPr lang="ru-RU" sz="28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0E1D9538-AEBB-4DA3-BFB6-9CFAD254082F}" type="parTrans" cxnId="{4B25D763-E710-466F-9BC6-E012AEB07353}">
      <dgm:prSet/>
      <dgm:spPr>
        <a:ln w="31750"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BF62D7A9-0CC3-4ED8-8E63-6F751A26F488}" type="sibTrans" cxnId="{4B25D763-E710-466F-9BC6-E012AEB07353}">
      <dgm:prSet/>
      <dgm:spPr/>
      <dgm:t>
        <a:bodyPr/>
        <a:lstStyle/>
        <a:p>
          <a:endParaRPr lang="ru-RU"/>
        </a:p>
      </dgm:t>
    </dgm:pt>
    <dgm:pt modelId="{68AB6288-8B22-4F23-916B-632907B3D1F5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Bookman Old Style" pitchFamily="18" charset="0"/>
            </a:rPr>
            <a:t>Смысло-образование</a:t>
          </a:r>
          <a:endParaRPr lang="ru-RU" sz="28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09FF869C-5538-4405-BF16-6A653E118A8C}" type="parTrans" cxnId="{4548BECF-D7EA-4BCB-9EEE-39F8BAE8C6B4}">
      <dgm:prSet/>
      <dgm:spPr/>
      <dgm:t>
        <a:bodyPr/>
        <a:lstStyle/>
        <a:p>
          <a:endParaRPr lang="ru-RU"/>
        </a:p>
      </dgm:t>
    </dgm:pt>
    <dgm:pt modelId="{8CACBAE8-F7C0-4028-AF2F-CD157380D045}" type="sibTrans" cxnId="{4548BECF-D7EA-4BCB-9EEE-39F8BAE8C6B4}">
      <dgm:prSet/>
      <dgm:spPr/>
      <dgm:t>
        <a:bodyPr/>
        <a:lstStyle/>
        <a:p>
          <a:endParaRPr lang="ru-RU"/>
        </a:p>
      </dgm:t>
    </dgm:pt>
    <dgm:pt modelId="{52BD1856-5ED1-414B-8483-17465C3E44FF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Bookman Old Style" pitchFamily="18" charset="0"/>
            </a:rPr>
            <a:t>Нравственно</a:t>
          </a:r>
        </a:p>
        <a:p>
          <a:r>
            <a:rPr lang="ru-RU" sz="2400" b="1" dirty="0" smtClean="0">
              <a:solidFill>
                <a:schemeClr val="tx1"/>
              </a:solidFill>
              <a:latin typeface="Bookman Old Style" pitchFamily="18" charset="0"/>
            </a:rPr>
            <a:t>этическая </a:t>
          </a:r>
        </a:p>
        <a:p>
          <a:r>
            <a:rPr lang="ru-RU" sz="2400" b="1" dirty="0" smtClean="0">
              <a:solidFill>
                <a:schemeClr val="tx1"/>
              </a:solidFill>
              <a:latin typeface="Bookman Old Style" pitchFamily="18" charset="0"/>
            </a:rPr>
            <a:t>ориентация</a:t>
          </a:r>
          <a:endParaRPr lang="ru-RU" sz="24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A122191D-0A5F-47A8-9E45-EEAB375C23BD}" type="parTrans" cxnId="{4814E522-EB8D-4F86-B452-8346075B11E1}">
      <dgm:prSet/>
      <dgm:spPr>
        <a:ln w="31750"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2748C77E-07CA-4988-B828-FD4547C21E57}" type="sibTrans" cxnId="{4814E522-EB8D-4F86-B452-8346075B11E1}">
      <dgm:prSet/>
      <dgm:spPr/>
      <dgm:t>
        <a:bodyPr/>
        <a:lstStyle/>
        <a:p>
          <a:endParaRPr lang="ru-RU"/>
        </a:p>
      </dgm:t>
    </dgm:pt>
    <dgm:pt modelId="{085A30EC-2FB4-48D7-8171-A9AD1A0A9F06}" type="pres">
      <dgm:prSet presAssocID="{C93EB916-38F7-451D-B93B-908A14650DF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60A4251-6DA8-4AAB-AD52-D13C024C5AB6}" type="pres">
      <dgm:prSet presAssocID="{5BE8156C-BE62-4470-BEA4-72491F9CDF09}" presName="hierRoot1" presStyleCnt="0">
        <dgm:presLayoutVars>
          <dgm:hierBranch val="init"/>
        </dgm:presLayoutVars>
      </dgm:prSet>
      <dgm:spPr/>
    </dgm:pt>
    <dgm:pt modelId="{408ABF40-9475-4D3C-92D4-177A13E3966D}" type="pres">
      <dgm:prSet presAssocID="{5BE8156C-BE62-4470-BEA4-72491F9CDF09}" presName="rootComposite1" presStyleCnt="0"/>
      <dgm:spPr/>
    </dgm:pt>
    <dgm:pt modelId="{EDF62D3E-0B9A-4418-82AC-64FE02C79256}" type="pres">
      <dgm:prSet presAssocID="{5BE8156C-BE62-4470-BEA4-72491F9CDF09}" presName="rootText1" presStyleLbl="node0" presStyleIdx="0" presStyleCnt="1" custScaleX="215787" custScaleY="174915" custLinFactNeighborX="14676" custLinFactNeighborY="-1538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ACA2C36D-A9CF-458E-A245-9207E9F24070}" type="pres">
      <dgm:prSet presAssocID="{5BE8156C-BE62-4470-BEA4-72491F9CDF0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6CD8FD7-CB53-40D0-AA27-5672B710E532}" type="pres">
      <dgm:prSet presAssocID="{5BE8156C-BE62-4470-BEA4-72491F9CDF09}" presName="hierChild2" presStyleCnt="0"/>
      <dgm:spPr/>
    </dgm:pt>
    <dgm:pt modelId="{2AF77F5B-AE8D-4CCF-9603-5FAC0214F90C}" type="pres">
      <dgm:prSet presAssocID="{0E1D9538-AEBB-4DA3-BFB6-9CFAD254082F}" presName="Name37" presStyleLbl="parChTrans1D2" presStyleIdx="0" presStyleCnt="3"/>
      <dgm:spPr/>
      <dgm:t>
        <a:bodyPr/>
        <a:lstStyle/>
        <a:p>
          <a:endParaRPr lang="ru-RU"/>
        </a:p>
      </dgm:t>
    </dgm:pt>
    <dgm:pt modelId="{5ACFEA9A-8C60-4D8C-B0F4-D8DF8ACAD140}" type="pres">
      <dgm:prSet presAssocID="{DFB2C718-AB24-4FF6-88DE-911AA61837F5}" presName="hierRoot2" presStyleCnt="0">
        <dgm:presLayoutVars>
          <dgm:hierBranch val="init"/>
        </dgm:presLayoutVars>
      </dgm:prSet>
      <dgm:spPr/>
    </dgm:pt>
    <dgm:pt modelId="{D458CC99-D5DC-4B81-8E27-C7FBD06C6C2B}" type="pres">
      <dgm:prSet presAssocID="{DFB2C718-AB24-4FF6-88DE-911AA61837F5}" presName="rootComposite" presStyleCnt="0"/>
      <dgm:spPr/>
    </dgm:pt>
    <dgm:pt modelId="{B32A601E-2CBB-4B6F-8F99-CC5A198B9E43}" type="pres">
      <dgm:prSet presAssocID="{DFB2C718-AB24-4FF6-88DE-911AA61837F5}" presName="rootText" presStyleLbl="node2" presStyleIdx="0" presStyleCnt="3" custScaleX="168038" custScaleY="16693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A0A8A6A-A3A5-40DD-80F0-A76E27908C40}" type="pres">
      <dgm:prSet presAssocID="{DFB2C718-AB24-4FF6-88DE-911AA61837F5}" presName="rootConnector" presStyleLbl="node2" presStyleIdx="0" presStyleCnt="3"/>
      <dgm:spPr/>
      <dgm:t>
        <a:bodyPr/>
        <a:lstStyle/>
        <a:p>
          <a:endParaRPr lang="ru-RU"/>
        </a:p>
      </dgm:t>
    </dgm:pt>
    <dgm:pt modelId="{02E26560-B927-4D9E-8DBF-3EB4F442E91A}" type="pres">
      <dgm:prSet presAssocID="{DFB2C718-AB24-4FF6-88DE-911AA61837F5}" presName="hierChild4" presStyleCnt="0"/>
      <dgm:spPr/>
    </dgm:pt>
    <dgm:pt modelId="{C12A7DC4-E215-4BBD-9D19-4AFE2734DD2B}" type="pres">
      <dgm:prSet presAssocID="{DFB2C718-AB24-4FF6-88DE-911AA61837F5}" presName="hierChild5" presStyleCnt="0"/>
      <dgm:spPr/>
    </dgm:pt>
    <dgm:pt modelId="{E273929A-FCC3-403A-BDBD-3EE73D45A4CF}" type="pres">
      <dgm:prSet presAssocID="{09FF869C-5538-4405-BF16-6A653E118A8C}" presName="Name37" presStyleLbl="parChTrans1D2" presStyleIdx="1" presStyleCnt="3"/>
      <dgm:spPr/>
      <dgm:t>
        <a:bodyPr/>
        <a:lstStyle/>
        <a:p>
          <a:endParaRPr lang="ru-RU"/>
        </a:p>
      </dgm:t>
    </dgm:pt>
    <dgm:pt modelId="{A710D340-8160-4699-9F9F-55F8009FCFCA}" type="pres">
      <dgm:prSet presAssocID="{68AB6288-8B22-4F23-916B-632907B3D1F5}" presName="hierRoot2" presStyleCnt="0">
        <dgm:presLayoutVars>
          <dgm:hierBranch val="init"/>
        </dgm:presLayoutVars>
      </dgm:prSet>
      <dgm:spPr/>
    </dgm:pt>
    <dgm:pt modelId="{1DE54E0D-A8BB-4EB1-AA38-38B7AC05F3BC}" type="pres">
      <dgm:prSet presAssocID="{68AB6288-8B22-4F23-916B-632907B3D1F5}" presName="rootComposite" presStyleCnt="0"/>
      <dgm:spPr/>
    </dgm:pt>
    <dgm:pt modelId="{4A06A9BF-8AC6-4BA9-A0A4-9B0BC4CA0550}" type="pres">
      <dgm:prSet presAssocID="{68AB6288-8B22-4F23-916B-632907B3D1F5}" presName="rootText" presStyleLbl="node2" presStyleIdx="1" presStyleCnt="3" custScaleX="169452" custScaleY="16953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69DF8A9C-8A06-477C-8ED4-14CDEADDC968}" type="pres">
      <dgm:prSet presAssocID="{68AB6288-8B22-4F23-916B-632907B3D1F5}" presName="rootConnector" presStyleLbl="node2" presStyleIdx="1" presStyleCnt="3"/>
      <dgm:spPr/>
      <dgm:t>
        <a:bodyPr/>
        <a:lstStyle/>
        <a:p>
          <a:endParaRPr lang="ru-RU"/>
        </a:p>
      </dgm:t>
    </dgm:pt>
    <dgm:pt modelId="{565C6DE1-B9B9-41EB-9F17-D23487734F3E}" type="pres">
      <dgm:prSet presAssocID="{68AB6288-8B22-4F23-916B-632907B3D1F5}" presName="hierChild4" presStyleCnt="0"/>
      <dgm:spPr/>
    </dgm:pt>
    <dgm:pt modelId="{4BCE101D-DAEF-4268-B740-D3D5DBEC520A}" type="pres">
      <dgm:prSet presAssocID="{68AB6288-8B22-4F23-916B-632907B3D1F5}" presName="hierChild5" presStyleCnt="0"/>
      <dgm:spPr/>
    </dgm:pt>
    <dgm:pt modelId="{28FEB417-DEEF-4761-AFD6-36DA19BB3FF3}" type="pres">
      <dgm:prSet presAssocID="{A122191D-0A5F-47A8-9E45-EEAB375C23BD}" presName="Name37" presStyleLbl="parChTrans1D2" presStyleIdx="2" presStyleCnt="3"/>
      <dgm:spPr/>
      <dgm:t>
        <a:bodyPr/>
        <a:lstStyle/>
        <a:p>
          <a:endParaRPr lang="ru-RU"/>
        </a:p>
      </dgm:t>
    </dgm:pt>
    <dgm:pt modelId="{60CCD1FF-E4BF-48F7-A1D9-D833DC2AFA5B}" type="pres">
      <dgm:prSet presAssocID="{52BD1856-5ED1-414B-8483-17465C3E44FF}" presName="hierRoot2" presStyleCnt="0">
        <dgm:presLayoutVars>
          <dgm:hierBranch val="init"/>
        </dgm:presLayoutVars>
      </dgm:prSet>
      <dgm:spPr/>
    </dgm:pt>
    <dgm:pt modelId="{785DA7D8-AA7D-45B3-A5A5-833F867FD7C5}" type="pres">
      <dgm:prSet presAssocID="{52BD1856-5ED1-414B-8483-17465C3E44FF}" presName="rootComposite" presStyleCnt="0"/>
      <dgm:spPr/>
    </dgm:pt>
    <dgm:pt modelId="{9639018D-EA9B-455A-A2D9-61FE47BCC880}" type="pres">
      <dgm:prSet presAssocID="{52BD1856-5ED1-414B-8483-17465C3E44FF}" presName="rootText" presStyleLbl="node2" presStyleIdx="2" presStyleCnt="3" custScaleX="151586" custScaleY="245086" custLinFactNeighborX="13348" custLinFactNeighborY="-101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049D0C5-0210-48A6-B67E-62F6527E8DD3}" type="pres">
      <dgm:prSet presAssocID="{52BD1856-5ED1-414B-8483-17465C3E44FF}" presName="rootConnector" presStyleLbl="node2" presStyleIdx="2" presStyleCnt="3"/>
      <dgm:spPr/>
      <dgm:t>
        <a:bodyPr/>
        <a:lstStyle/>
        <a:p>
          <a:endParaRPr lang="ru-RU"/>
        </a:p>
      </dgm:t>
    </dgm:pt>
    <dgm:pt modelId="{49596669-D19D-4042-A1DE-1CFEA066D5DE}" type="pres">
      <dgm:prSet presAssocID="{52BD1856-5ED1-414B-8483-17465C3E44FF}" presName="hierChild4" presStyleCnt="0"/>
      <dgm:spPr/>
    </dgm:pt>
    <dgm:pt modelId="{51525486-6B46-4E98-9E80-76F2E6B66A88}" type="pres">
      <dgm:prSet presAssocID="{52BD1856-5ED1-414B-8483-17465C3E44FF}" presName="hierChild5" presStyleCnt="0"/>
      <dgm:spPr/>
    </dgm:pt>
    <dgm:pt modelId="{72AF62A1-1E47-4D96-A0EC-4BCD089E2DEB}" type="pres">
      <dgm:prSet presAssocID="{5BE8156C-BE62-4470-BEA4-72491F9CDF09}" presName="hierChild3" presStyleCnt="0"/>
      <dgm:spPr/>
    </dgm:pt>
  </dgm:ptLst>
  <dgm:cxnLst>
    <dgm:cxn modelId="{F3ECF8A9-975A-40D6-8208-5E117674E58A}" type="presOf" srcId="{68AB6288-8B22-4F23-916B-632907B3D1F5}" destId="{4A06A9BF-8AC6-4BA9-A0A4-9B0BC4CA0550}" srcOrd="0" destOrd="0" presId="urn:microsoft.com/office/officeart/2005/8/layout/orgChart1"/>
    <dgm:cxn modelId="{64B028CE-983E-4066-8EA0-9B51A4F82852}" type="presOf" srcId="{52BD1856-5ED1-414B-8483-17465C3E44FF}" destId="{8049D0C5-0210-48A6-B67E-62F6527E8DD3}" srcOrd="1" destOrd="0" presId="urn:microsoft.com/office/officeart/2005/8/layout/orgChart1"/>
    <dgm:cxn modelId="{8693CACF-FBA2-4838-89DB-754C5549A076}" type="presOf" srcId="{DFB2C718-AB24-4FF6-88DE-911AA61837F5}" destId="{B32A601E-2CBB-4B6F-8F99-CC5A198B9E43}" srcOrd="0" destOrd="0" presId="urn:microsoft.com/office/officeart/2005/8/layout/orgChart1"/>
    <dgm:cxn modelId="{322F9F5B-DD07-4D67-A5AC-2711E2BC2BD2}" type="presOf" srcId="{0E1D9538-AEBB-4DA3-BFB6-9CFAD254082F}" destId="{2AF77F5B-AE8D-4CCF-9603-5FAC0214F90C}" srcOrd="0" destOrd="0" presId="urn:microsoft.com/office/officeart/2005/8/layout/orgChart1"/>
    <dgm:cxn modelId="{BEAE855C-49B0-4DA7-9E0C-BCFE830BEEB4}" type="presOf" srcId="{68AB6288-8B22-4F23-916B-632907B3D1F5}" destId="{69DF8A9C-8A06-477C-8ED4-14CDEADDC968}" srcOrd="1" destOrd="0" presId="urn:microsoft.com/office/officeart/2005/8/layout/orgChart1"/>
    <dgm:cxn modelId="{3BD41B94-8A1A-492E-B95A-82C3FABF7C0E}" type="presOf" srcId="{A122191D-0A5F-47A8-9E45-EEAB375C23BD}" destId="{28FEB417-DEEF-4761-AFD6-36DA19BB3FF3}" srcOrd="0" destOrd="0" presId="urn:microsoft.com/office/officeart/2005/8/layout/orgChart1"/>
    <dgm:cxn modelId="{BB0979C8-E7F9-4300-828E-3648386442B6}" type="presOf" srcId="{09FF869C-5538-4405-BF16-6A653E118A8C}" destId="{E273929A-FCC3-403A-BDBD-3EE73D45A4CF}" srcOrd="0" destOrd="0" presId="urn:microsoft.com/office/officeart/2005/8/layout/orgChart1"/>
    <dgm:cxn modelId="{4B25D763-E710-466F-9BC6-E012AEB07353}" srcId="{5BE8156C-BE62-4470-BEA4-72491F9CDF09}" destId="{DFB2C718-AB24-4FF6-88DE-911AA61837F5}" srcOrd="0" destOrd="0" parTransId="{0E1D9538-AEBB-4DA3-BFB6-9CFAD254082F}" sibTransId="{BF62D7A9-0CC3-4ED8-8E63-6F751A26F488}"/>
    <dgm:cxn modelId="{B400B78F-A3B1-43A8-A259-5A365B47FF09}" type="presOf" srcId="{52BD1856-5ED1-414B-8483-17465C3E44FF}" destId="{9639018D-EA9B-455A-A2D9-61FE47BCC880}" srcOrd="0" destOrd="0" presId="urn:microsoft.com/office/officeart/2005/8/layout/orgChart1"/>
    <dgm:cxn modelId="{204D36A3-BC73-4122-9109-14A67442B228}" srcId="{C93EB916-38F7-451D-B93B-908A14650DF2}" destId="{5BE8156C-BE62-4470-BEA4-72491F9CDF09}" srcOrd="0" destOrd="0" parTransId="{CBF454D9-C677-4F94-8418-5BBAD5868292}" sibTransId="{0F014754-C815-4784-B09A-386EEF0E0038}"/>
    <dgm:cxn modelId="{4814E522-EB8D-4F86-B452-8346075B11E1}" srcId="{5BE8156C-BE62-4470-BEA4-72491F9CDF09}" destId="{52BD1856-5ED1-414B-8483-17465C3E44FF}" srcOrd="2" destOrd="0" parTransId="{A122191D-0A5F-47A8-9E45-EEAB375C23BD}" sibTransId="{2748C77E-07CA-4988-B828-FD4547C21E57}"/>
    <dgm:cxn modelId="{8AA77B3A-9BF0-4B04-8440-B8519D8DB469}" type="presOf" srcId="{5BE8156C-BE62-4470-BEA4-72491F9CDF09}" destId="{EDF62D3E-0B9A-4418-82AC-64FE02C79256}" srcOrd="0" destOrd="0" presId="urn:microsoft.com/office/officeart/2005/8/layout/orgChart1"/>
    <dgm:cxn modelId="{8C33AC6C-FD51-4DA1-AD02-15049FA1F236}" type="presOf" srcId="{DFB2C718-AB24-4FF6-88DE-911AA61837F5}" destId="{4A0A8A6A-A3A5-40DD-80F0-A76E27908C40}" srcOrd="1" destOrd="0" presId="urn:microsoft.com/office/officeart/2005/8/layout/orgChart1"/>
    <dgm:cxn modelId="{8C6B9BD9-4F8C-49B8-AF70-22EFFE7E59F6}" type="presOf" srcId="{5BE8156C-BE62-4470-BEA4-72491F9CDF09}" destId="{ACA2C36D-A9CF-458E-A245-9207E9F24070}" srcOrd="1" destOrd="0" presId="urn:microsoft.com/office/officeart/2005/8/layout/orgChart1"/>
    <dgm:cxn modelId="{4548BECF-D7EA-4BCB-9EEE-39F8BAE8C6B4}" srcId="{5BE8156C-BE62-4470-BEA4-72491F9CDF09}" destId="{68AB6288-8B22-4F23-916B-632907B3D1F5}" srcOrd="1" destOrd="0" parTransId="{09FF869C-5538-4405-BF16-6A653E118A8C}" sibTransId="{8CACBAE8-F7C0-4028-AF2F-CD157380D045}"/>
    <dgm:cxn modelId="{07351F8A-D699-4EA2-86AE-6976A8436333}" type="presOf" srcId="{C93EB916-38F7-451D-B93B-908A14650DF2}" destId="{085A30EC-2FB4-48D7-8171-A9AD1A0A9F06}" srcOrd="0" destOrd="0" presId="urn:microsoft.com/office/officeart/2005/8/layout/orgChart1"/>
    <dgm:cxn modelId="{38A50BEA-9431-441D-BF53-3D47AEF78EE0}" type="presParOf" srcId="{085A30EC-2FB4-48D7-8171-A9AD1A0A9F06}" destId="{F60A4251-6DA8-4AAB-AD52-D13C024C5AB6}" srcOrd="0" destOrd="0" presId="urn:microsoft.com/office/officeart/2005/8/layout/orgChart1"/>
    <dgm:cxn modelId="{FE3FA469-041C-4A99-B32B-226E782F3479}" type="presParOf" srcId="{F60A4251-6DA8-4AAB-AD52-D13C024C5AB6}" destId="{408ABF40-9475-4D3C-92D4-177A13E3966D}" srcOrd="0" destOrd="0" presId="urn:microsoft.com/office/officeart/2005/8/layout/orgChart1"/>
    <dgm:cxn modelId="{77727BC5-77AA-42D5-BD74-BB1BDD04268B}" type="presParOf" srcId="{408ABF40-9475-4D3C-92D4-177A13E3966D}" destId="{EDF62D3E-0B9A-4418-82AC-64FE02C79256}" srcOrd="0" destOrd="0" presId="urn:microsoft.com/office/officeart/2005/8/layout/orgChart1"/>
    <dgm:cxn modelId="{4F0864AA-0447-4C0C-B4DA-8402114D0867}" type="presParOf" srcId="{408ABF40-9475-4D3C-92D4-177A13E3966D}" destId="{ACA2C36D-A9CF-458E-A245-9207E9F24070}" srcOrd="1" destOrd="0" presId="urn:microsoft.com/office/officeart/2005/8/layout/orgChart1"/>
    <dgm:cxn modelId="{0343F47C-2EA1-49EC-8E54-157D74DB8D08}" type="presParOf" srcId="{F60A4251-6DA8-4AAB-AD52-D13C024C5AB6}" destId="{F6CD8FD7-CB53-40D0-AA27-5672B710E532}" srcOrd="1" destOrd="0" presId="urn:microsoft.com/office/officeart/2005/8/layout/orgChart1"/>
    <dgm:cxn modelId="{FD209E08-8755-4402-8721-003F06A4CB88}" type="presParOf" srcId="{F6CD8FD7-CB53-40D0-AA27-5672B710E532}" destId="{2AF77F5B-AE8D-4CCF-9603-5FAC0214F90C}" srcOrd="0" destOrd="0" presId="urn:microsoft.com/office/officeart/2005/8/layout/orgChart1"/>
    <dgm:cxn modelId="{ACCCB258-CABB-495B-9845-6C1FB8F8D25C}" type="presParOf" srcId="{F6CD8FD7-CB53-40D0-AA27-5672B710E532}" destId="{5ACFEA9A-8C60-4D8C-B0F4-D8DF8ACAD140}" srcOrd="1" destOrd="0" presId="urn:microsoft.com/office/officeart/2005/8/layout/orgChart1"/>
    <dgm:cxn modelId="{7AD4D7FC-697B-46B7-8E99-8AA3DB9CBB49}" type="presParOf" srcId="{5ACFEA9A-8C60-4D8C-B0F4-D8DF8ACAD140}" destId="{D458CC99-D5DC-4B81-8E27-C7FBD06C6C2B}" srcOrd="0" destOrd="0" presId="urn:microsoft.com/office/officeart/2005/8/layout/orgChart1"/>
    <dgm:cxn modelId="{0EC10185-ECB0-491E-AC25-8A06A1C80769}" type="presParOf" srcId="{D458CC99-D5DC-4B81-8E27-C7FBD06C6C2B}" destId="{B32A601E-2CBB-4B6F-8F99-CC5A198B9E43}" srcOrd="0" destOrd="0" presId="urn:microsoft.com/office/officeart/2005/8/layout/orgChart1"/>
    <dgm:cxn modelId="{634EE088-0A41-470C-AA8A-CF4A4925BBDF}" type="presParOf" srcId="{D458CC99-D5DC-4B81-8E27-C7FBD06C6C2B}" destId="{4A0A8A6A-A3A5-40DD-80F0-A76E27908C40}" srcOrd="1" destOrd="0" presId="urn:microsoft.com/office/officeart/2005/8/layout/orgChart1"/>
    <dgm:cxn modelId="{80DF021F-956F-4862-BA27-86CBF907CA74}" type="presParOf" srcId="{5ACFEA9A-8C60-4D8C-B0F4-D8DF8ACAD140}" destId="{02E26560-B927-4D9E-8DBF-3EB4F442E91A}" srcOrd="1" destOrd="0" presId="urn:microsoft.com/office/officeart/2005/8/layout/orgChart1"/>
    <dgm:cxn modelId="{83806BB5-9379-4C75-8C97-8F4E18F2AB06}" type="presParOf" srcId="{5ACFEA9A-8C60-4D8C-B0F4-D8DF8ACAD140}" destId="{C12A7DC4-E215-4BBD-9D19-4AFE2734DD2B}" srcOrd="2" destOrd="0" presId="urn:microsoft.com/office/officeart/2005/8/layout/orgChart1"/>
    <dgm:cxn modelId="{153D5CD8-A543-4C69-9EEC-368F8099EA60}" type="presParOf" srcId="{F6CD8FD7-CB53-40D0-AA27-5672B710E532}" destId="{E273929A-FCC3-403A-BDBD-3EE73D45A4CF}" srcOrd="2" destOrd="0" presId="urn:microsoft.com/office/officeart/2005/8/layout/orgChart1"/>
    <dgm:cxn modelId="{809708D7-5BD1-485F-9970-73D2F8A5DB66}" type="presParOf" srcId="{F6CD8FD7-CB53-40D0-AA27-5672B710E532}" destId="{A710D340-8160-4699-9F9F-55F8009FCFCA}" srcOrd="3" destOrd="0" presId="urn:microsoft.com/office/officeart/2005/8/layout/orgChart1"/>
    <dgm:cxn modelId="{422A36FE-F7AC-44C7-A6A0-2CB15B93E8EB}" type="presParOf" srcId="{A710D340-8160-4699-9F9F-55F8009FCFCA}" destId="{1DE54E0D-A8BB-4EB1-AA38-38B7AC05F3BC}" srcOrd="0" destOrd="0" presId="urn:microsoft.com/office/officeart/2005/8/layout/orgChart1"/>
    <dgm:cxn modelId="{5E9DC3F7-785C-44E8-A94D-CE8AEA5E62C2}" type="presParOf" srcId="{1DE54E0D-A8BB-4EB1-AA38-38B7AC05F3BC}" destId="{4A06A9BF-8AC6-4BA9-A0A4-9B0BC4CA0550}" srcOrd="0" destOrd="0" presId="urn:microsoft.com/office/officeart/2005/8/layout/orgChart1"/>
    <dgm:cxn modelId="{C7FE716F-ADD8-43F0-8048-7E62383B4BD6}" type="presParOf" srcId="{1DE54E0D-A8BB-4EB1-AA38-38B7AC05F3BC}" destId="{69DF8A9C-8A06-477C-8ED4-14CDEADDC968}" srcOrd="1" destOrd="0" presId="urn:microsoft.com/office/officeart/2005/8/layout/orgChart1"/>
    <dgm:cxn modelId="{D369AE58-72EF-447E-9BAD-39D1CC444537}" type="presParOf" srcId="{A710D340-8160-4699-9F9F-55F8009FCFCA}" destId="{565C6DE1-B9B9-41EB-9F17-D23487734F3E}" srcOrd="1" destOrd="0" presId="urn:microsoft.com/office/officeart/2005/8/layout/orgChart1"/>
    <dgm:cxn modelId="{E2271B35-4CB0-4A59-9E72-A62760B212B2}" type="presParOf" srcId="{A710D340-8160-4699-9F9F-55F8009FCFCA}" destId="{4BCE101D-DAEF-4268-B740-D3D5DBEC520A}" srcOrd="2" destOrd="0" presId="urn:microsoft.com/office/officeart/2005/8/layout/orgChart1"/>
    <dgm:cxn modelId="{009E17AC-3067-46AB-BEAB-0306B6BBC0AE}" type="presParOf" srcId="{F6CD8FD7-CB53-40D0-AA27-5672B710E532}" destId="{28FEB417-DEEF-4761-AFD6-36DA19BB3FF3}" srcOrd="4" destOrd="0" presId="urn:microsoft.com/office/officeart/2005/8/layout/orgChart1"/>
    <dgm:cxn modelId="{CF9D39AB-A849-4313-BDE3-EDB25C520038}" type="presParOf" srcId="{F6CD8FD7-CB53-40D0-AA27-5672B710E532}" destId="{60CCD1FF-E4BF-48F7-A1D9-D833DC2AFA5B}" srcOrd="5" destOrd="0" presId="urn:microsoft.com/office/officeart/2005/8/layout/orgChart1"/>
    <dgm:cxn modelId="{3D835A98-B2DC-45C6-B07F-43DE9515C4CA}" type="presParOf" srcId="{60CCD1FF-E4BF-48F7-A1D9-D833DC2AFA5B}" destId="{785DA7D8-AA7D-45B3-A5A5-833F867FD7C5}" srcOrd="0" destOrd="0" presId="urn:microsoft.com/office/officeart/2005/8/layout/orgChart1"/>
    <dgm:cxn modelId="{FD00FF83-2ABA-429C-AC9E-406CCA87076D}" type="presParOf" srcId="{785DA7D8-AA7D-45B3-A5A5-833F867FD7C5}" destId="{9639018D-EA9B-455A-A2D9-61FE47BCC880}" srcOrd="0" destOrd="0" presId="urn:microsoft.com/office/officeart/2005/8/layout/orgChart1"/>
    <dgm:cxn modelId="{32E6692E-639C-421F-8F6D-29D7A5DFF2E1}" type="presParOf" srcId="{785DA7D8-AA7D-45B3-A5A5-833F867FD7C5}" destId="{8049D0C5-0210-48A6-B67E-62F6527E8DD3}" srcOrd="1" destOrd="0" presId="urn:microsoft.com/office/officeart/2005/8/layout/orgChart1"/>
    <dgm:cxn modelId="{5E168B9B-B9A9-4441-A390-54BD7BDA7F7E}" type="presParOf" srcId="{60CCD1FF-E4BF-48F7-A1D9-D833DC2AFA5B}" destId="{49596669-D19D-4042-A1DE-1CFEA066D5DE}" srcOrd="1" destOrd="0" presId="urn:microsoft.com/office/officeart/2005/8/layout/orgChart1"/>
    <dgm:cxn modelId="{18E2B2E5-89E3-4F8F-B05E-B7CF8F61AA5C}" type="presParOf" srcId="{60CCD1FF-E4BF-48F7-A1D9-D833DC2AFA5B}" destId="{51525486-6B46-4E98-9E80-76F2E6B66A88}" srcOrd="2" destOrd="0" presId="urn:microsoft.com/office/officeart/2005/8/layout/orgChart1"/>
    <dgm:cxn modelId="{182AEE2C-A8DA-468C-B5A2-986A202D06DD}" type="presParOf" srcId="{F60A4251-6DA8-4AAB-AD52-D13C024C5AB6}" destId="{72AF62A1-1E47-4D96-A0EC-4BCD089E2D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3EB916-38F7-451D-B93B-908A14650DF2}" type="doc">
      <dgm:prSet loTypeId="urn:microsoft.com/office/officeart/2005/8/layout/hierarchy5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E8156C-BE62-4470-BEA4-72491F9CDF09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itchFamily="18" charset="0"/>
            </a:rPr>
            <a:t>Регулятивные УУД</a:t>
          </a:r>
          <a:endParaRPr lang="ru-RU" sz="3200" b="1" dirty="0">
            <a:solidFill>
              <a:schemeClr val="accent2">
                <a:lumMod val="60000"/>
                <a:lumOff val="40000"/>
              </a:schemeClr>
            </a:solidFill>
            <a:latin typeface="Bookman Old Style" pitchFamily="18" charset="0"/>
          </a:endParaRPr>
        </a:p>
      </dgm:t>
    </dgm:pt>
    <dgm:pt modelId="{CBF454D9-C677-4F94-8418-5BBAD5868292}" type="parTrans" cxnId="{204D36A3-BC73-4122-9109-14A67442B228}">
      <dgm:prSet/>
      <dgm:spPr/>
      <dgm:t>
        <a:bodyPr/>
        <a:lstStyle/>
        <a:p>
          <a:endParaRPr lang="ru-RU"/>
        </a:p>
      </dgm:t>
    </dgm:pt>
    <dgm:pt modelId="{0F014754-C815-4784-B09A-386EEF0E0038}" type="sibTrans" cxnId="{204D36A3-BC73-4122-9109-14A67442B228}">
      <dgm:prSet/>
      <dgm:spPr/>
      <dgm:t>
        <a:bodyPr/>
        <a:lstStyle/>
        <a:p>
          <a:endParaRPr lang="ru-RU"/>
        </a:p>
      </dgm:t>
    </dgm:pt>
    <dgm:pt modelId="{DFB2C718-AB24-4FF6-88DE-911AA61837F5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err="1" smtClean="0">
              <a:solidFill>
                <a:schemeClr val="tx1"/>
              </a:solidFill>
              <a:latin typeface="Bookman Old Style" pitchFamily="18" charset="0"/>
            </a:rPr>
            <a:t>Целеполагание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0E1D9538-AEBB-4DA3-BFB6-9CFAD254082F}" type="parTrans" cxnId="{4B25D763-E710-466F-9BC6-E012AEB07353}">
      <dgm:prSet/>
      <dgm:spPr>
        <a:ln w="31750"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BF62D7A9-0CC3-4ED8-8E63-6F751A26F488}" type="sibTrans" cxnId="{4B25D763-E710-466F-9BC6-E012AEB07353}">
      <dgm:prSet/>
      <dgm:spPr/>
      <dgm:t>
        <a:bodyPr/>
        <a:lstStyle/>
        <a:p>
          <a:endParaRPr lang="ru-RU"/>
        </a:p>
      </dgm:t>
    </dgm:pt>
    <dgm:pt modelId="{68AB6288-8B22-4F23-916B-632907B3D1F5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Bookman Old Style" pitchFamily="18" charset="0"/>
            </a:rPr>
            <a:t>Планирование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09FF869C-5538-4405-BF16-6A653E118A8C}" type="parTrans" cxnId="{4548BECF-D7EA-4BCB-9EEE-39F8BAE8C6B4}">
      <dgm:prSet/>
      <dgm:spPr>
        <a:ln w="31750"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8CACBAE8-F7C0-4028-AF2F-CD157380D045}" type="sibTrans" cxnId="{4548BECF-D7EA-4BCB-9EEE-39F8BAE8C6B4}">
      <dgm:prSet/>
      <dgm:spPr/>
      <dgm:t>
        <a:bodyPr/>
        <a:lstStyle/>
        <a:p>
          <a:endParaRPr lang="ru-RU"/>
        </a:p>
      </dgm:t>
    </dgm:pt>
    <dgm:pt modelId="{52BD1856-5ED1-414B-8483-17465C3E44FF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Bookman Old Style" pitchFamily="18" charset="0"/>
            </a:rPr>
            <a:t>Прогнозирование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A122191D-0A5F-47A8-9E45-EEAB375C23BD}" type="parTrans" cxnId="{4814E522-EB8D-4F86-B452-8346075B11E1}">
      <dgm:prSet/>
      <dgm:spPr>
        <a:ln w="31750"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2748C77E-07CA-4988-B828-FD4547C21E57}" type="sibTrans" cxnId="{4814E522-EB8D-4F86-B452-8346075B11E1}">
      <dgm:prSet/>
      <dgm:spPr/>
      <dgm:t>
        <a:bodyPr/>
        <a:lstStyle/>
        <a:p>
          <a:endParaRPr lang="ru-RU"/>
        </a:p>
      </dgm:t>
    </dgm:pt>
    <dgm:pt modelId="{242CF631-1513-4CD2-B110-2FCA9000FEBC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Bookman Old Style" pitchFamily="18" charset="0"/>
            </a:rPr>
            <a:t>Контроль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697226DA-5E0D-4DB1-8B0D-F2E195AF5128}" type="parTrans" cxnId="{1F21FA67-BCA4-4FF6-976B-233C6C4AF3E9}">
      <dgm:prSet/>
      <dgm:spPr>
        <a:ln w="31750"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9D7CA0B0-9C44-4075-8574-21730C2F492E}" type="sibTrans" cxnId="{1F21FA67-BCA4-4FF6-976B-233C6C4AF3E9}">
      <dgm:prSet/>
      <dgm:spPr/>
      <dgm:t>
        <a:bodyPr/>
        <a:lstStyle/>
        <a:p>
          <a:endParaRPr lang="ru-RU"/>
        </a:p>
      </dgm:t>
    </dgm:pt>
    <dgm:pt modelId="{4E3DA8B7-93B8-4CB3-8D82-D63A6BB8E882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Bookman Old Style" pitchFamily="18" charset="0"/>
            </a:rPr>
            <a:t>Оценка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53BF3DCD-913C-4BA9-B8D8-041B9D4ABA5C}" type="parTrans" cxnId="{6E7BA86C-77B8-4AD4-9447-8C2240BEA9E8}">
      <dgm:prSet/>
      <dgm:spPr>
        <a:ln w="31750"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4119047B-2E57-463A-92FE-BFF99F665E25}" type="sibTrans" cxnId="{6E7BA86C-77B8-4AD4-9447-8C2240BEA9E8}">
      <dgm:prSet/>
      <dgm:spPr/>
      <dgm:t>
        <a:bodyPr/>
        <a:lstStyle/>
        <a:p>
          <a:endParaRPr lang="ru-RU"/>
        </a:p>
      </dgm:t>
    </dgm:pt>
    <dgm:pt modelId="{5F56F762-CB6B-406C-9101-024DCDF41C10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err="1" smtClean="0">
              <a:solidFill>
                <a:schemeClr val="tx1"/>
              </a:solidFill>
              <a:latin typeface="Bookman Old Style" pitchFamily="18" charset="0"/>
            </a:rPr>
            <a:t>Саморегуляция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B8A1ED2F-BE23-4FBC-AA53-5C9C8879E35F}" type="parTrans" cxnId="{00949F24-749B-4646-8419-1147ECDCB3B7}">
      <dgm:prSet/>
      <dgm:spPr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31084AE2-6BC2-43C5-8121-84432730A6FB}" type="sibTrans" cxnId="{00949F24-749B-4646-8419-1147ECDCB3B7}">
      <dgm:prSet/>
      <dgm:spPr/>
      <dgm:t>
        <a:bodyPr/>
        <a:lstStyle/>
        <a:p>
          <a:endParaRPr lang="ru-RU"/>
        </a:p>
      </dgm:t>
    </dgm:pt>
    <dgm:pt modelId="{65B0F9DB-33C2-41AD-BF92-807DF1860CCB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Bookman Old Style" pitchFamily="18" charset="0"/>
            </a:rPr>
            <a:t>Коррекция 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7806D889-DED7-4F30-B16B-C90FDE027B8F}" type="parTrans" cxnId="{D4739475-2062-4ABD-B5F8-3B4B427D25EA}">
      <dgm:prSet/>
      <dgm:spPr>
        <a:ln w="31750"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CB273215-9896-4B61-87EB-7D15AD2FD17D}" type="sibTrans" cxnId="{D4739475-2062-4ABD-B5F8-3B4B427D25EA}">
      <dgm:prSet/>
      <dgm:spPr/>
      <dgm:t>
        <a:bodyPr/>
        <a:lstStyle/>
        <a:p>
          <a:endParaRPr lang="ru-RU"/>
        </a:p>
      </dgm:t>
    </dgm:pt>
    <dgm:pt modelId="{4C4DF675-CEEE-4BCC-989B-5A7BF38E6161}" type="pres">
      <dgm:prSet presAssocID="{C93EB916-38F7-451D-B93B-908A14650DF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8E9F19-3882-44D6-BBD6-7090F0161028}" type="pres">
      <dgm:prSet presAssocID="{C93EB916-38F7-451D-B93B-908A14650DF2}" presName="hierFlow" presStyleCnt="0"/>
      <dgm:spPr/>
    </dgm:pt>
    <dgm:pt modelId="{FC8F90BB-410E-486C-9559-E3B5E8677D69}" type="pres">
      <dgm:prSet presAssocID="{C93EB916-38F7-451D-B93B-908A14650DF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C3BDE8E-516A-47CE-A8E8-9503BF6FD89D}" type="pres">
      <dgm:prSet presAssocID="{5BE8156C-BE62-4470-BEA4-72491F9CDF09}" presName="Name17" presStyleCnt="0"/>
      <dgm:spPr/>
    </dgm:pt>
    <dgm:pt modelId="{C54C823A-27ED-4C93-A529-976FE81AB471}" type="pres">
      <dgm:prSet presAssocID="{5BE8156C-BE62-4470-BEA4-72491F9CDF09}" presName="level1Shape" presStyleLbl="node0" presStyleIdx="0" presStyleCnt="1" custScaleX="1643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EC7C1B-F3B1-4568-956E-220548BE6B37}" type="pres">
      <dgm:prSet presAssocID="{5BE8156C-BE62-4470-BEA4-72491F9CDF09}" presName="hierChild2" presStyleCnt="0"/>
      <dgm:spPr/>
    </dgm:pt>
    <dgm:pt modelId="{B82D566A-7945-4D46-97EA-7648DE8BBCE0}" type="pres">
      <dgm:prSet presAssocID="{0E1D9538-AEBB-4DA3-BFB6-9CFAD254082F}" presName="Name25" presStyleLbl="parChTrans1D2" presStyleIdx="0" presStyleCnt="7"/>
      <dgm:spPr/>
      <dgm:t>
        <a:bodyPr/>
        <a:lstStyle/>
        <a:p>
          <a:endParaRPr lang="ru-RU"/>
        </a:p>
      </dgm:t>
    </dgm:pt>
    <dgm:pt modelId="{EAEBCF7F-CDA1-4521-A865-46E3DB19B767}" type="pres">
      <dgm:prSet presAssocID="{0E1D9538-AEBB-4DA3-BFB6-9CFAD254082F}" presName="connTx" presStyleLbl="parChTrans1D2" presStyleIdx="0" presStyleCnt="7"/>
      <dgm:spPr/>
      <dgm:t>
        <a:bodyPr/>
        <a:lstStyle/>
        <a:p>
          <a:endParaRPr lang="ru-RU"/>
        </a:p>
      </dgm:t>
    </dgm:pt>
    <dgm:pt modelId="{65BDB39E-8994-4C07-AE37-FEB8ABE6DA32}" type="pres">
      <dgm:prSet presAssocID="{DFB2C718-AB24-4FF6-88DE-911AA61837F5}" presName="Name30" presStyleCnt="0"/>
      <dgm:spPr/>
    </dgm:pt>
    <dgm:pt modelId="{41E06FAC-53AA-4B6E-995A-873956526A01}" type="pres">
      <dgm:prSet presAssocID="{DFB2C718-AB24-4FF6-88DE-911AA61837F5}" presName="level2Shape" presStyleLbl="node2" presStyleIdx="0" presStyleCnt="7" custScaleX="217116" custScaleY="35380" custLinFactNeighborX="-682" custLinFactNeighborY="442"/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662564A5-A4AD-4247-A39F-371CE2A9ECE0}" type="pres">
      <dgm:prSet presAssocID="{DFB2C718-AB24-4FF6-88DE-911AA61837F5}" presName="hierChild3" presStyleCnt="0"/>
      <dgm:spPr/>
    </dgm:pt>
    <dgm:pt modelId="{C18C7B73-C463-490C-BFE9-29119D17B6C0}" type="pres">
      <dgm:prSet presAssocID="{09FF869C-5538-4405-BF16-6A653E118A8C}" presName="Name25" presStyleLbl="parChTrans1D2" presStyleIdx="1" presStyleCnt="7"/>
      <dgm:spPr/>
      <dgm:t>
        <a:bodyPr/>
        <a:lstStyle/>
        <a:p>
          <a:endParaRPr lang="ru-RU"/>
        </a:p>
      </dgm:t>
    </dgm:pt>
    <dgm:pt modelId="{C9FB7368-D143-46F4-94BB-947BC0F9A325}" type="pres">
      <dgm:prSet presAssocID="{09FF869C-5538-4405-BF16-6A653E118A8C}" presName="connTx" presStyleLbl="parChTrans1D2" presStyleIdx="1" presStyleCnt="7"/>
      <dgm:spPr/>
      <dgm:t>
        <a:bodyPr/>
        <a:lstStyle/>
        <a:p>
          <a:endParaRPr lang="ru-RU"/>
        </a:p>
      </dgm:t>
    </dgm:pt>
    <dgm:pt modelId="{D37A6DC4-F11D-4A48-8CE1-CEC856D7310F}" type="pres">
      <dgm:prSet presAssocID="{68AB6288-8B22-4F23-916B-632907B3D1F5}" presName="Name30" presStyleCnt="0"/>
      <dgm:spPr/>
    </dgm:pt>
    <dgm:pt modelId="{AEDF31F2-5C55-4373-80CA-BA0838C67D02}" type="pres">
      <dgm:prSet presAssocID="{68AB6288-8B22-4F23-916B-632907B3D1F5}" presName="level2Shape" presStyleLbl="node2" presStyleIdx="1" presStyleCnt="7" custScaleX="220255" custScaleY="54001" custLinFactNeighborX="-682" custLinFactNeighborY="442"/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2F6EB52A-BACD-4FC1-9034-54547852DAB6}" type="pres">
      <dgm:prSet presAssocID="{68AB6288-8B22-4F23-916B-632907B3D1F5}" presName="hierChild3" presStyleCnt="0"/>
      <dgm:spPr/>
    </dgm:pt>
    <dgm:pt modelId="{C484205D-A4DC-4CD7-BF75-31FF421293E8}" type="pres">
      <dgm:prSet presAssocID="{A122191D-0A5F-47A8-9E45-EEAB375C23BD}" presName="Name25" presStyleLbl="parChTrans1D2" presStyleIdx="2" presStyleCnt="7"/>
      <dgm:spPr/>
      <dgm:t>
        <a:bodyPr/>
        <a:lstStyle/>
        <a:p>
          <a:endParaRPr lang="ru-RU"/>
        </a:p>
      </dgm:t>
    </dgm:pt>
    <dgm:pt modelId="{8EBE65DD-754A-479D-A507-D81B43777E03}" type="pres">
      <dgm:prSet presAssocID="{A122191D-0A5F-47A8-9E45-EEAB375C23BD}" presName="connTx" presStyleLbl="parChTrans1D2" presStyleIdx="2" presStyleCnt="7"/>
      <dgm:spPr/>
      <dgm:t>
        <a:bodyPr/>
        <a:lstStyle/>
        <a:p>
          <a:endParaRPr lang="ru-RU"/>
        </a:p>
      </dgm:t>
    </dgm:pt>
    <dgm:pt modelId="{0D91F918-D926-41F8-8831-03CC34F9FA46}" type="pres">
      <dgm:prSet presAssocID="{52BD1856-5ED1-414B-8483-17465C3E44FF}" presName="Name30" presStyleCnt="0"/>
      <dgm:spPr/>
    </dgm:pt>
    <dgm:pt modelId="{430E9ED7-A124-42C9-86C9-E23CA57984F1}" type="pres">
      <dgm:prSet presAssocID="{52BD1856-5ED1-414B-8483-17465C3E44FF}" presName="level2Shape" presStyleLbl="node2" presStyleIdx="2" presStyleCnt="7" custScaleX="216221" custScaleY="46780" custLinFactNeighborX="-682" custLinFactNeighborY="442"/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120B5812-5627-4216-9C2A-D520186C1340}" type="pres">
      <dgm:prSet presAssocID="{52BD1856-5ED1-414B-8483-17465C3E44FF}" presName="hierChild3" presStyleCnt="0"/>
      <dgm:spPr/>
    </dgm:pt>
    <dgm:pt modelId="{40E83D50-FE27-4021-B292-FAFC617FDFE4}" type="pres">
      <dgm:prSet presAssocID="{697226DA-5E0D-4DB1-8B0D-F2E195AF5128}" presName="Name25" presStyleLbl="parChTrans1D2" presStyleIdx="3" presStyleCnt="7"/>
      <dgm:spPr/>
      <dgm:t>
        <a:bodyPr/>
        <a:lstStyle/>
        <a:p>
          <a:endParaRPr lang="ru-RU"/>
        </a:p>
      </dgm:t>
    </dgm:pt>
    <dgm:pt modelId="{CE426965-2E88-4652-A8C1-8FE35844A95B}" type="pres">
      <dgm:prSet presAssocID="{697226DA-5E0D-4DB1-8B0D-F2E195AF5128}" presName="connTx" presStyleLbl="parChTrans1D2" presStyleIdx="3" presStyleCnt="7"/>
      <dgm:spPr/>
      <dgm:t>
        <a:bodyPr/>
        <a:lstStyle/>
        <a:p>
          <a:endParaRPr lang="ru-RU"/>
        </a:p>
      </dgm:t>
    </dgm:pt>
    <dgm:pt modelId="{2B48B4BC-7FEC-43F0-B86C-DB43FE7EA697}" type="pres">
      <dgm:prSet presAssocID="{242CF631-1513-4CD2-B110-2FCA9000FEBC}" presName="Name30" presStyleCnt="0"/>
      <dgm:spPr/>
    </dgm:pt>
    <dgm:pt modelId="{C5076A9E-4D4F-4A0D-93D1-26BBA5E8E11F}" type="pres">
      <dgm:prSet presAssocID="{242CF631-1513-4CD2-B110-2FCA9000FEBC}" presName="level2Shape" presStyleLbl="node2" presStyleIdx="3" presStyleCnt="7" custScaleX="216154" custScaleY="47823" custLinFactNeighborX="-682" custLinFactNeighborY="442"/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73D2474-892F-4010-9374-F25435F7AF35}" type="pres">
      <dgm:prSet presAssocID="{242CF631-1513-4CD2-B110-2FCA9000FEBC}" presName="hierChild3" presStyleCnt="0"/>
      <dgm:spPr/>
    </dgm:pt>
    <dgm:pt modelId="{8D448367-32AC-495B-8A52-E2408D37BB0D}" type="pres">
      <dgm:prSet presAssocID="{7806D889-DED7-4F30-B16B-C90FDE027B8F}" presName="Name25" presStyleLbl="parChTrans1D2" presStyleIdx="4" presStyleCnt="7"/>
      <dgm:spPr/>
      <dgm:t>
        <a:bodyPr/>
        <a:lstStyle/>
        <a:p>
          <a:endParaRPr lang="ru-RU"/>
        </a:p>
      </dgm:t>
    </dgm:pt>
    <dgm:pt modelId="{2D32038F-54B6-41D6-83BA-4CD82F05934A}" type="pres">
      <dgm:prSet presAssocID="{7806D889-DED7-4F30-B16B-C90FDE027B8F}" presName="connTx" presStyleLbl="parChTrans1D2" presStyleIdx="4" presStyleCnt="7"/>
      <dgm:spPr/>
      <dgm:t>
        <a:bodyPr/>
        <a:lstStyle/>
        <a:p>
          <a:endParaRPr lang="ru-RU"/>
        </a:p>
      </dgm:t>
    </dgm:pt>
    <dgm:pt modelId="{0698FAC8-75EE-4062-95FE-0B6CCB9F2CD2}" type="pres">
      <dgm:prSet presAssocID="{65B0F9DB-33C2-41AD-BF92-807DF1860CCB}" presName="Name30" presStyleCnt="0"/>
      <dgm:spPr/>
    </dgm:pt>
    <dgm:pt modelId="{280A34E4-5071-429B-803F-D10D98DE5D1C}" type="pres">
      <dgm:prSet presAssocID="{65B0F9DB-33C2-41AD-BF92-807DF1860CCB}" presName="level2Shape" presStyleLbl="node2" presStyleIdx="4" presStyleCnt="7" custScaleX="212604" custScaleY="51365"/>
      <dgm:spPr/>
      <dgm:t>
        <a:bodyPr/>
        <a:lstStyle/>
        <a:p>
          <a:endParaRPr lang="ru-RU"/>
        </a:p>
      </dgm:t>
    </dgm:pt>
    <dgm:pt modelId="{0AC2E18D-C6D7-483F-904C-8FC1CC7B59F6}" type="pres">
      <dgm:prSet presAssocID="{65B0F9DB-33C2-41AD-BF92-807DF1860CCB}" presName="hierChild3" presStyleCnt="0"/>
      <dgm:spPr/>
    </dgm:pt>
    <dgm:pt modelId="{21100BB6-50DD-4504-8700-C65FEC4ECBC0}" type="pres">
      <dgm:prSet presAssocID="{53BF3DCD-913C-4BA9-B8D8-041B9D4ABA5C}" presName="Name25" presStyleLbl="parChTrans1D2" presStyleIdx="5" presStyleCnt="7"/>
      <dgm:spPr/>
      <dgm:t>
        <a:bodyPr/>
        <a:lstStyle/>
        <a:p>
          <a:endParaRPr lang="ru-RU"/>
        </a:p>
      </dgm:t>
    </dgm:pt>
    <dgm:pt modelId="{54238F08-27CA-497B-A1F2-A43ADD2DC979}" type="pres">
      <dgm:prSet presAssocID="{53BF3DCD-913C-4BA9-B8D8-041B9D4ABA5C}" presName="connTx" presStyleLbl="parChTrans1D2" presStyleIdx="5" presStyleCnt="7"/>
      <dgm:spPr/>
      <dgm:t>
        <a:bodyPr/>
        <a:lstStyle/>
        <a:p>
          <a:endParaRPr lang="ru-RU"/>
        </a:p>
      </dgm:t>
    </dgm:pt>
    <dgm:pt modelId="{A613903F-2A77-48AA-A1D0-E4A2DD72B7A1}" type="pres">
      <dgm:prSet presAssocID="{4E3DA8B7-93B8-4CB3-8D82-D63A6BB8E882}" presName="Name30" presStyleCnt="0"/>
      <dgm:spPr/>
    </dgm:pt>
    <dgm:pt modelId="{C5B7DB56-E2A4-47AF-B3B4-A1D5A46CB615}" type="pres">
      <dgm:prSet presAssocID="{4E3DA8B7-93B8-4CB3-8D82-D63A6BB8E882}" presName="level2Shape" presStyleLbl="node2" presStyleIdx="5" presStyleCnt="7" custScaleX="218824" custScaleY="65710" custLinFactNeighborX="-682" custLinFactNeighborY="442"/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3C71CA3-FE9F-4F74-ADA4-8C7012C3A513}" type="pres">
      <dgm:prSet presAssocID="{4E3DA8B7-93B8-4CB3-8D82-D63A6BB8E882}" presName="hierChild3" presStyleCnt="0"/>
      <dgm:spPr/>
    </dgm:pt>
    <dgm:pt modelId="{8DF60CE0-B929-4336-81E7-43B7D5CB2B86}" type="pres">
      <dgm:prSet presAssocID="{B8A1ED2F-BE23-4FBC-AA53-5C9C8879E35F}" presName="Name25" presStyleLbl="parChTrans1D2" presStyleIdx="6" presStyleCnt="7"/>
      <dgm:spPr/>
      <dgm:t>
        <a:bodyPr/>
        <a:lstStyle/>
        <a:p>
          <a:endParaRPr lang="ru-RU"/>
        </a:p>
      </dgm:t>
    </dgm:pt>
    <dgm:pt modelId="{F760FF65-392F-45CF-84B6-B3025E5F3E57}" type="pres">
      <dgm:prSet presAssocID="{B8A1ED2F-BE23-4FBC-AA53-5C9C8879E35F}" presName="connTx" presStyleLbl="parChTrans1D2" presStyleIdx="6" presStyleCnt="7"/>
      <dgm:spPr/>
      <dgm:t>
        <a:bodyPr/>
        <a:lstStyle/>
        <a:p>
          <a:endParaRPr lang="ru-RU"/>
        </a:p>
      </dgm:t>
    </dgm:pt>
    <dgm:pt modelId="{B0CB5C29-6629-4D07-B686-D444F8188E35}" type="pres">
      <dgm:prSet presAssocID="{5F56F762-CB6B-406C-9101-024DCDF41C10}" presName="Name30" presStyleCnt="0"/>
      <dgm:spPr/>
    </dgm:pt>
    <dgm:pt modelId="{3F076773-4475-4E84-87B9-EEA03BEBE09A}" type="pres">
      <dgm:prSet presAssocID="{5F56F762-CB6B-406C-9101-024DCDF41C10}" presName="level2Shape" presStyleLbl="node2" presStyleIdx="6" presStyleCnt="7" custScaleX="216282" custScaleY="58850" custLinFactNeighborX="-682" custLinFactNeighborY="442"/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1A9D9152-DAC8-41B6-AF5D-1F598AF02DD7}" type="pres">
      <dgm:prSet presAssocID="{5F56F762-CB6B-406C-9101-024DCDF41C10}" presName="hierChild3" presStyleCnt="0"/>
      <dgm:spPr/>
    </dgm:pt>
    <dgm:pt modelId="{9E2F0CCA-D462-400E-8089-475A86BB8CC0}" type="pres">
      <dgm:prSet presAssocID="{C93EB916-38F7-451D-B93B-908A14650DF2}" presName="bgShapesFlow" presStyleCnt="0"/>
      <dgm:spPr/>
    </dgm:pt>
  </dgm:ptLst>
  <dgm:cxnLst>
    <dgm:cxn modelId="{00949F24-749B-4646-8419-1147ECDCB3B7}" srcId="{5BE8156C-BE62-4470-BEA4-72491F9CDF09}" destId="{5F56F762-CB6B-406C-9101-024DCDF41C10}" srcOrd="6" destOrd="0" parTransId="{B8A1ED2F-BE23-4FBC-AA53-5C9C8879E35F}" sibTransId="{31084AE2-6BC2-43C5-8121-84432730A6FB}"/>
    <dgm:cxn modelId="{D4739475-2062-4ABD-B5F8-3B4B427D25EA}" srcId="{5BE8156C-BE62-4470-BEA4-72491F9CDF09}" destId="{65B0F9DB-33C2-41AD-BF92-807DF1860CCB}" srcOrd="4" destOrd="0" parTransId="{7806D889-DED7-4F30-B16B-C90FDE027B8F}" sibTransId="{CB273215-9896-4B61-87EB-7D15AD2FD17D}"/>
    <dgm:cxn modelId="{38FE58F6-8443-4FE0-86F7-4BE80611E2E1}" type="presOf" srcId="{7806D889-DED7-4F30-B16B-C90FDE027B8F}" destId="{8D448367-32AC-495B-8A52-E2408D37BB0D}" srcOrd="0" destOrd="0" presId="urn:microsoft.com/office/officeart/2005/8/layout/hierarchy5"/>
    <dgm:cxn modelId="{1F053776-07FC-4DED-8F48-582BDD28E08B}" type="presOf" srcId="{5BE8156C-BE62-4470-BEA4-72491F9CDF09}" destId="{C54C823A-27ED-4C93-A529-976FE81AB471}" srcOrd="0" destOrd="0" presId="urn:microsoft.com/office/officeart/2005/8/layout/hierarchy5"/>
    <dgm:cxn modelId="{7F4D3903-2B81-43F6-B3E6-9F0CC76AF9AC}" type="presOf" srcId="{A122191D-0A5F-47A8-9E45-EEAB375C23BD}" destId="{8EBE65DD-754A-479D-A507-D81B43777E03}" srcOrd="1" destOrd="0" presId="urn:microsoft.com/office/officeart/2005/8/layout/hierarchy5"/>
    <dgm:cxn modelId="{4548BECF-D7EA-4BCB-9EEE-39F8BAE8C6B4}" srcId="{5BE8156C-BE62-4470-BEA4-72491F9CDF09}" destId="{68AB6288-8B22-4F23-916B-632907B3D1F5}" srcOrd="1" destOrd="0" parTransId="{09FF869C-5538-4405-BF16-6A653E118A8C}" sibTransId="{8CACBAE8-F7C0-4028-AF2F-CD157380D045}"/>
    <dgm:cxn modelId="{ACA2493D-D4C5-44DA-9784-E5262A1496DA}" type="presOf" srcId="{B8A1ED2F-BE23-4FBC-AA53-5C9C8879E35F}" destId="{F760FF65-392F-45CF-84B6-B3025E5F3E57}" srcOrd="1" destOrd="0" presId="urn:microsoft.com/office/officeart/2005/8/layout/hierarchy5"/>
    <dgm:cxn modelId="{4814E522-EB8D-4F86-B452-8346075B11E1}" srcId="{5BE8156C-BE62-4470-BEA4-72491F9CDF09}" destId="{52BD1856-5ED1-414B-8483-17465C3E44FF}" srcOrd="2" destOrd="0" parTransId="{A122191D-0A5F-47A8-9E45-EEAB375C23BD}" sibTransId="{2748C77E-07CA-4988-B828-FD4547C21E57}"/>
    <dgm:cxn modelId="{642F6768-6EC1-4AB8-82BE-22EA22FD258F}" type="presOf" srcId="{7806D889-DED7-4F30-B16B-C90FDE027B8F}" destId="{2D32038F-54B6-41D6-83BA-4CD82F05934A}" srcOrd="1" destOrd="0" presId="urn:microsoft.com/office/officeart/2005/8/layout/hierarchy5"/>
    <dgm:cxn modelId="{FCD51B9F-D717-4579-894F-ECEF111FE590}" type="presOf" srcId="{68AB6288-8B22-4F23-916B-632907B3D1F5}" destId="{AEDF31F2-5C55-4373-80CA-BA0838C67D02}" srcOrd="0" destOrd="0" presId="urn:microsoft.com/office/officeart/2005/8/layout/hierarchy5"/>
    <dgm:cxn modelId="{204D36A3-BC73-4122-9109-14A67442B228}" srcId="{C93EB916-38F7-451D-B93B-908A14650DF2}" destId="{5BE8156C-BE62-4470-BEA4-72491F9CDF09}" srcOrd="0" destOrd="0" parTransId="{CBF454D9-C677-4F94-8418-5BBAD5868292}" sibTransId="{0F014754-C815-4784-B09A-386EEF0E0038}"/>
    <dgm:cxn modelId="{2E11DF06-70AC-4A6F-B1E8-8D831B3207B0}" type="presOf" srcId="{0E1D9538-AEBB-4DA3-BFB6-9CFAD254082F}" destId="{EAEBCF7F-CDA1-4521-A865-46E3DB19B767}" srcOrd="1" destOrd="0" presId="urn:microsoft.com/office/officeart/2005/8/layout/hierarchy5"/>
    <dgm:cxn modelId="{2918C1C6-ECB7-4407-BFFF-1A9E199944CD}" type="presOf" srcId="{4E3DA8B7-93B8-4CB3-8D82-D63A6BB8E882}" destId="{C5B7DB56-E2A4-47AF-B3B4-A1D5A46CB615}" srcOrd="0" destOrd="0" presId="urn:microsoft.com/office/officeart/2005/8/layout/hierarchy5"/>
    <dgm:cxn modelId="{6E7BA86C-77B8-4AD4-9447-8C2240BEA9E8}" srcId="{5BE8156C-BE62-4470-BEA4-72491F9CDF09}" destId="{4E3DA8B7-93B8-4CB3-8D82-D63A6BB8E882}" srcOrd="5" destOrd="0" parTransId="{53BF3DCD-913C-4BA9-B8D8-041B9D4ABA5C}" sibTransId="{4119047B-2E57-463A-92FE-BFF99F665E25}"/>
    <dgm:cxn modelId="{3F79B81B-07BB-4A27-9228-BE708BE2E33A}" type="presOf" srcId="{53BF3DCD-913C-4BA9-B8D8-041B9D4ABA5C}" destId="{54238F08-27CA-497B-A1F2-A43ADD2DC979}" srcOrd="1" destOrd="0" presId="urn:microsoft.com/office/officeart/2005/8/layout/hierarchy5"/>
    <dgm:cxn modelId="{A37190B4-041C-420C-8104-ACBCCF6CE259}" type="presOf" srcId="{0E1D9538-AEBB-4DA3-BFB6-9CFAD254082F}" destId="{B82D566A-7945-4D46-97EA-7648DE8BBCE0}" srcOrd="0" destOrd="0" presId="urn:microsoft.com/office/officeart/2005/8/layout/hierarchy5"/>
    <dgm:cxn modelId="{34F785A0-FD97-426D-B19E-438BE2E6037B}" type="presOf" srcId="{697226DA-5E0D-4DB1-8B0D-F2E195AF5128}" destId="{40E83D50-FE27-4021-B292-FAFC617FDFE4}" srcOrd="0" destOrd="0" presId="urn:microsoft.com/office/officeart/2005/8/layout/hierarchy5"/>
    <dgm:cxn modelId="{FC836F93-4D1B-400C-AA84-03E87690A6DD}" type="presOf" srcId="{697226DA-5E0D-4DB1-8B0D-F2E195AF5128}" destId="{CE426965-2E88-4652-A8C1-8FE35844A95B}" srcOrd="1" destOrd="0" presId="urn:microsoft.com/office/officeart/2005/8/layout/hierarchy5"/>
    <dgm:cxn modelId="{B90F2DE8-B21D-49B5-9025-F34419C10CC6}" type="presOf" srcId="{B8A1ED2F-BE23-4FBC-AA53-5C9C8879E35F}" destId="{8DF60CE0-B929-4336-81E7-43B7D5CB2B86}" srcOrd="0" destOrd="0" presId="urn:microsoft.com/office/officeart/2005/8/layout/hierarchy5"/>
    <dgm:cxn modelId="{C78CF470-69C5-489D-8473-49F8250913D0}" type="presOf" srcId="{A122191D-0A5F-47A8-9E45-EEAB375C23BD}" destId="{C484205D-A4DC-4CD7-BF75-31FF421293E8}" srcOrd="0" destOrd="0" presId="urn:microsoft.com/office/officeart/2005/8/layout/hierarchy5"/>
    <dgm:cxn modelId="{BDEA72C0-6318-433F-8828-3C70C03DBF16}" type="presOf" srcId="{52BD1856-5ED1-414B-8483-17465C3E44FF}" destId="{430E9ED7-A124-42C9-86C9-E23CA57984F1}" srcOrd="0" destOrd="0" presId="urn:microsoft.com/office/officeart/2005/8/layout/hierarchy5"/>
    <dgm:cxn modelId="{1B2FF9DD-FA4E-4140-8CBB-990B20FC6972}" type="presOf" srcId="{242CF631-1513-4CD2-B110-2FCA9000FEBC}" destId="{C5076A9E-4D4F-4A0D-93D1-26BBA5E8E11F}" srcOrd="0" destOrd="0" presId="urn:microsoft.com/office/officeart/2005/8/layout/hierarchy5"/>
    <dgm:cxn modelId="{9E50D771-9639-4077-85DC-F6FE0E7113D3}" type="presOf" srcId="{5F56F762-CB6B-406C-9101-024DCDF41C10}" destId="{3F076773-4475-4E84-87B9-EEA03BEBE09A}" srcOrd="0" destOrd="0" presId="urn:microsoft.com/office/officeart/2005/8/layout/hierarchy5"/>
    <dgm:cxn modelId="{1F21FA67-BCA4-4FF6-976B-233C6C4AF3E9}" srcId="{5BE8156C-BE62-4470-BEA4-72491F9CDF09}" destId="{242CF631-1513-4CD2-B110-2FCA9000FEBC}" srcOrd="3" destOrd="0" parTransId="{697226DA-5E0D-4DB1-8B0D-F2E195AF5128}" sibTransId="{9D7CA0B0-9C44-4075-8574-21730C2F492E}"/>
    <dgm:cxn modelId="{4B25D763-E710-466F-9BC6-E012AEB07353}" srcId="{5BE8156C-BE62-4470-BEA4-72491F9CDF09}" destId="{DFB2C718-AB24-4FF6-88DE-911AA61837F5}" srcOrd="0" destOrd="0" parTransId="{0E1D9538-AEBB-4DA3-BFB6-9CFAD254082F}" sibTransId="{BF62D7A9-0CC3-4ED8-8E63-6F751A26F488}"/>
    <dgm:cxn modelId="{AFEAEA60-8890-4118-92D7-1F52BB76ECD7}" type="presOf" srcId="{09FF869C-5538-4405-BF16-6A653E118A8C}" destId="{C18C7B73-C463-490C-BFE9-29119D17B6C0}" srcOrd="0" destOrd="0" presId="urn:microsoft.com/office/officeart/2005/8/layout/hierarchy5"/>
    <dgm:cxn modelId="{935F9999-CA6D-415C-B839-02B3555859A9}" type="presOf" srcId="{DFB2C718-AB24-4FF6-88DE-911AA61837F5}" destId="{41E06FAC-53AA-4B6E-995A-873956526A01}" srcOrd="0" destOrd="0" presId="urn:microsoft.com/office/officeart/2005/8/layout/hierarchy5"/>
    <dgm:cxn modelId="{DCEB70F5-B293-4A57-8000-1F465480A57E}" type="presOf" srcId="{53BF3DCD-913C-4BA9-B8D8-041B9D4ABA5C}" destId="{21100BB6-50DD-4504-8700-C65FEC4ECBC0}" srcOrd="0" destOrd="0" presId="urn:microsoft.com/office/officeart/2005/8/layout/hierarchy5"/>
    <dgm:cxn modelId="{918D081E-7CDD-437C-ADF5-ED0E1B6EDC28}" type="presOf" srcId="{09FF869C-5538-4405-BF16-6A653E118A8C}" destId="{C9FB7368-D143-46F4-94BB-947BC0F9A325}" srcOrd="1" destOrd="0" presId="urn:microsoft.com/office/officeart/2005/8/layout/hierarchy5"/>
    <dgm:cxn modelId="{BF4A5B3A-D267-4E01-8777-841BA97B6380}" type="presOf" srcId="{C93EB916-38F7-451D-B93B-908A14650DF2}" destId="{4C4DF675-CEEE-4BCC-989B-5A7BF38E6161}" srcOrd="0" destOrd="0" presId="urn:microsoft.com/office/officeart/2005/8/layout/hierarchy5"/>
    <dgm:cxn modelId="{D86755A6-4C5E-464C-AACA-895914AB2385}" type="presOf" srcId="{65B0F9DB-33C2-41AD-BF92-807DF1860CCB}" destId="{280A34E4-5071-429B-803F-D10D98DE5D1C}" srcOrd="0" destOrd="0" presId="urn:microsoft.com/office/officeart/2005/8/layout/hierarchy5"/>
    <dgm:cxn modelId="{CCEFBC1F-1229-4D0D-972F-2A836CDBDD02}" type="presParOf" srcId="{4C4DF675-CEEE-4BCC-989B-5A7BF38E6161}" destId="{788E9F19-3882-44D6-BBD6-7090F0161028}" srcOrd="0" destOrd="0" presId="urn:microsoft.com/office/officeart/2005/8/layout/hierarchy5"/>
    <dgm:cxn modelId="{4073404C-F583-42A4-9797-A40F1C602E8C}" type="presParOf" srcId="{788E9F19-3882-44D6-BBD6-7090F0161028}" destId="{FC8F90BB-410E-486C-9559-E3B5E8677D69}" srcOrd="0" destOrd="0" presId="urn:microsoft.com/office/officeart/2005/8/layout/hierarchy5"/>
    <dgm:cxn modelId="{F51ED01B-7AC5-477E-BB4E-C9B993190F29}" type="presParOf" srcId="{FC8F90BB-410E-486C-9559-E3B5E8677D69}" destId="{FC3BDE8E-516A-47CE-A8E8-9503BF6FD89D}" srcOrd="0" destOrd="0" presId="urn:microsoft.com/office/officeart/2005/8/layout/hierarchy5"/>
    <dgm:cxn modelId="{85D4B311-8160-471C-BDD7-49F8FBF8CD87}" type="presParOf" srcId="{FC3BDE8E-516A-47CE-A8E8-9503BF6FD89D}" destId="{C54C823A-27ED-4C93-A529-976FE81AB471}" srcOrd="0" destOrd="0" presId="urn:microsoft.com/office/officeart/2005/8/layout/hierarchy5"/>
    <dgm:cxn modelId="{EDAE42AD-0D64-4AA2-9C4D-8862DA9EFAEB}" type="presParOf" srcId="{FC3BDE8E-516A-47CE-A8E8-9503BF6FD89D}" destId="{DEEC7C1B-F3B1-4568-956E-220548BE6B37}" srcOrd="1" destOrd="0" presId="urn:microsoft.com/office/officeart/2005/8/layout/hierarchy5"/>
    <dgm:cxn modelId="{85266585-E3F2-49FF-B852-E44D870B37BA}" type="presParOf" srcId="{DEEC7C1B-F3B1-4568-956E-220548BE6B37}" destId="{B82D566A-7945-4D46-97EA-7648DE8BBCE0}" srcOrd="0" destOrd="0" presId="urn:microsoft.com/office/officeart/2005/8/layout/hierarchy5"/>
    <dgm:cxn modelId="{CCCCBBAD-C682-4242-B2A6-EEEF191692A1}" type="presParOf" srcId="{B82D566A-7945-4D46-97EA-7648DE8BBCE0}" destId="{EAEBCF7F-CDA1-4521-A865-46E3DB19B767}" srcOrd="0" destOrd="0" presId="urn:microsoft.com/office/officeart/2005/8/layout/hierarchy5"/>
    <dgm:cxn modelId="{43469C1B-829B-48B2-8744-9C7F519CD47D}" type="presParOf" srcId="{DEEC7C1B-F3B1-4568-956E-220548BE6B37}" destId="{65BDB39E-8994-4C07-AE37-FEB8ABE6DA32}" srcOrd="1" destOrd="0" presId="urn:microsoft.com/office/officeart/2005/8/layout/hierarchy5"/>
    <dgm:cxn modelId="{756DBC84-0DCC-4F00-A85D-6F08FC70731A}" type="presParOf" srcId="{65BDB39E-8994-4C07-AE37-FEB8ABE6DA32}" destId="{41E06FAC-53AA-4B6E-995A-873956526A01}" srcOrd="0" destOrd="0" presId="urn:microsoft.com/office/officeart/2005/8/layout/hierarchy5"/>
    <dgm:cxn modelId="{8770954E-629C-4D89-92F2-5E9756152EB7}" type="presParOf" srcId="{65BDB39E-8994-4C07-AE37-FEB8ABE6DA32}" destId="{662564A5-A4AD-4247-A39F-371CE2A9ECE0}" srcOrd="1" destOrd="0" presId="urn:microsoft.com/office/officeart/2005/8/layout/hierarchy5"/>
    <dgm:cxn modelId="{FE52E966-BEA3-42E0-BC39-B1EE4E3FBC1A}" type="presParOf" srcId="{DEEC7C1B-F3B1-4568-956E-220548BE6B37}" destId="{C18C7B73-C463-490C-BFE9-29119D17B6C0}" srcOrd="2" destOrd="0" presId="urn:microsoft.com/office/officeart/2005/8/layout/hierarchy5"/>
    <dgm:cxn modelId="{B364AE36-F4E4-42D7-B11C-DED74ED7C22C}" type="presParOf" srcId="{C18C7B73-C463-490C-BFE9-29119D17B6C0}" destId="{C9FB7368-D143-46F4-94BB-947BC0F9A325}" srcOrd="0" destOrd="0" presId="urn:microsoft.com/office/officeart/2005/8/layout/hierarchy5"/>
    <dgm:cxn modelId="{C71B20CB-5789-414C-8A63-ED93BE1A5CF1}" type="presParOf" srcId="{DEEC7C1B-F3B1-4568-956E-220548BE6B37}" destId="{D37A6DC4-F11D-4A48-8CE1-CEC856D7310F}" srcOrd="3" destOrd="0" presId="urn:microsoft.com/office/officeart/2005/8/layout/hierarchy5"/>
    <dgm:cxn modelId="{FEF2E362-3CE3-4213-8ECF-BBF013350505}" type="presParOf" srcId="{D37A6DC4-F11D-4A48-8CE1-CEC856D7310F}" destId="{AEDF31F2-5C55-4373-80CA-BA0838C67D02}" srcOrd="0" destOrd="0" presId="urn:microsoft.com/office/officeart/2005/8/layout/hierarchy5"/>
    <dgm:cxn modelId="{FB0A6D1A-1EBA-4320-8D32-40444433BBEB}" type="presParOf" srcId="{D37A6DC4-F11D-4A48-8CE1-CEC856D7310F}" destId="{2F6EB52A-BACD-4FC1-9034-54547852DAB6}" srcOrd="1" destOrd="0" presId="urn:microsoft.com/office/officeart/2005/8/layout/hierarchy5"/>
    <dgm:cxn modelId="{5A445A6A-96A4-486D-9CF0-D663535BF4A0}" type="presParOf" srcId="{DEEC7C1B-F3B1-4568-956E-220548BE6B37}" destId="{C484205D-A4DC-4CD7-BF75-31FF421293E8}" srcOrd="4" destOrd="0" presId="urn:microsoft.com/office/officeart/2005/8/layout/hierarchy5"/>
    <dgm:cxn modelId="{A605C58D-CC37-4656-B9AF-1C2120AE5B32}" type="presParOf" srcId="{C484205D-A4DC-4CD7-BF75-31FF421293E8}" destId="{8EBE65DD-754A-479D-A507-D81B43777E03}" srcOrd="0" destOrd="0" presId="urn:microsoft.com/office/officeart/2005/8/layout/hierarchy5"/>
    <dgm:cxn modelId="{94B09178-9150-48DA-B638-C0A1E61F4866}" type="presParOf" srcId="{DEEC7C1B-F3B1-4568-956E-220548BE6B37}" destId="{0D91F918-D926-41F8-8831-03CC34F9FA46}" srcOrd="5" destOrd="0" presId="urn:microsoft.com/office/officeart/2005/8/layout/hierarchy5"/>
    <dgm:cxn modelId="{458FCB06-44C8-4EAB-9D7C-4E09A7817CC1}" type="presParOf" srcId="{0D91F918-D926-41F8-8831-03CC34F9FA46}" destId="{430E9ED7-A124-42C9-86C9-E23CA57984F1}" srcOrd="0" destOrd="0" presId="urn:microsoft.com/office/officeart/2005/8/layout/hierarchy5"/>
    <dgm:cxn modelId="{EBCF0F89-406E-4D0D-8EA2-5C2AE3D39F96}" type="presParOf" srcId="{0D91F918-D926-41F8-8831-03CC34F9FA46}" destId="{120B5812-5627-4216-9C2A-D520186C1340}" srcOrd="1" destOrd="0" presId="urn:microsoft.com/office/officeart/2005/8/layout/hierarchy5"/>
    <dgm:cxn modelId="{C998469E-0D4E-454E-AB90-2486E2E908EF}" type="presParOf" srcId="{DEEC7C1B-F3B1-4568-956E-220548BE6B37}" destId="{40E83D50-FE27-4021-B292-FAFC617FDFE4}" srcOrd="6" destOrd="0" presId="urn:microsoft.com/office/officeart/2005/8/layout/hierarchy5"/>
    <dgm:cxn modelId="{17E6F587-E185-4A1E-8042-7D76B7B7A74A}" type="presParOf" srcId="{40E83D50-FE27-4021-B292-FAFC617FDFE4}" destId="{CE426965-2E88-4652-A8C1-8FE35844A95B}" srcOrd="0" destOrd="0" presId="urn:microsoft.com/office/officeart/2005/8/layout/hierarchy5"/>
    <dgm:cxn modelId="{8BFB8269-79C3-40CF-B262-D220B9B08E52}" type="presParOf" srcId="{DEEC7C1B-F3B1-4568-956E-220548BE6B37}" destId="{2B48B4BC-7FEC-43F0-B86C-DB43FE7EA697}" srcOrd="7" destOrd="0" presId="urn:microsoft.com/office/officeart/2005/8/layout/hierarchy5"/>
    <dgm:cxn modelId="{B0452508-DDEB-4799-9E9B-2BC20EEA256B}" type="presParOf" srcId="{2B48B4BC-7FEC-43F0-B86C-DB43FE7EA697}" destId="{C5076A9E-4D4F-4A0D-93D1-26BBA5E8E11F}" srcOrd="0" destOrd="0" presId="urn:microsoft.com/office/officeart/2005/8/layout/hierarchy5"/>
    <dgm:cxn modelId="{9334DA52-7E95-45DB-AD7A-A9AA5ECA0ED7}" type="presParOf" srcId="{2B48B4BC-7FEC-43F0-B86C-DB43FE7EA697}" destId="{D73D2474-892F-4010-9374-F25435F7AF35}" srcOrd="1" destOrd="0" presId="urn:microsoft.com/office/officeart/2005/8/layout/hierarchy5"/>
    <dgm:cxn modelId="{B0FDBFFB-A301-4F8A-8FB3-5F9F00954BC9}" type="presParOf" srcId="{DEEC7C1B-F3B1-4568-956E-220548BE6B37}" destId="{8D448367-32AC-495B-8A52-E2408D37BB0D}" srcOrd="8" destOrd="0" presId="urn:microsoft.com/office/officeart/2005/8/layout/hierarchy5"/>
    <dgm:cxn modelId="{6B445173-8704-43CF-968F-F961C1A62089}" type="presParOf" srcId="{8D448367-32AC-495B-8A52-E2408D37BB0D}" destId="{2D32038F-54B6-41D6-83BA-4CD82F05934A}" srcOrd="0" destOrd="0" presId="urn:microsoft.com/office/officeart/2005/8/layout/hierarchy5"/>
    <dgm:cxn modelId="{D711DC62-378F-41A9-B939-F10F884BCCB7}" type="presParOf" srcId="{DEEC7C1B-F3B1-4568-956E-220548BE6B37}" destId="{0698FAC8-75EE-4062-95FE-0B6CCB9F2CD2}" srcOrd="9" destOrd="0" presId="urn:microsoft.com/office/officeart/2005/8/layout/hierarchy5"/>
    <dgm:cxn modelId="{1720FCA3-DCFE-4B88-AE6E-496F7E1E0EFE}" type="presParOf" srcId="{0698FAC8-75EE-4062-95FE-0B6CCB9F2CD2}" destId="{280A34E4-5071-429B-803F-D10D98DE5D1C}" srcOrd="0" destOrd="0" presId="urn:microsoft.com/office/officeart/2005/8/layout/hierarchy5"/>
    <dgm:cxn modelId="{75FD5015-0E3D-41E9-A2AB-4A2ED3B6926A}" type="presParOf" srcId="{0698FAC8-75EE-4062-95FE-0B6CCB9F2CD2}" destId="{0AC2E18D-C6D7-483F-904C-8FC1CC7B59F6}" srcOrd="1" destOrd="0" presId="urn:microsoft.com/office/officeart/2005/8/layout/hierarchy5"/>
    <dgm:cxn modelId="{4BB2B72D-7B14-4698-9175-598C5A2BE953}" type="presParOf" srcId="{DEEC7C1B-F3B1-4568-956E-220548BE6B37}" destId="{21100BB6-50DD-4504-8700-C65FEC4ECBC0}" srcOrd="10" destOrd="0" presId="urn:microsoft.com/office/officeart/2005/8/layout/hierarchy5"/>
    <dgm:cxn modelId="{17CFDAD3-0692-4B32-A25C-572979CB4212}" type="presParOf" srcId="{21100BB6-50DD-4504-8700-C65FEC4ECBC0}" destId="{54238F08-27CA-497B-A1F2-A43ADD2DC979}" srcOrd="0" destOrd="0" presId="urn:microsoft.com/office/officeart/2005/8/layout/hierarchy5"/>
    <dgm:cxn modelId="{831121C7-C5C0-4BE0-9B0D-741FEA22D3A1}" type="presParOf" srcId="{DEEC7C1B-F3B1-4568-956E-220548BE6B37}" destId="{A613903F-2A77-48AA-A1D0-E4A2DD72B7A1}" srcOrd="11" destOrd="0" presId="urn:microsoft.com/office/officeart/2005/8/layout/hierarchy5"/>
    <dgm:cxn modelId="{2C58E7A1-4539-43D7-A54E-0F4DF96474B0}" type="presParOf" srcId="{A613903F-2A77-48AA-A1D0-E4A2DD72B7A1}" destId="{C5B7DB56-E2A4-47AF-B3B4-A1D5A46CB615}" srcOrd="0" destOrd="0" presId="urn:microsoft.com/office/officeart/2005/8/layout/hierarchy5"/>
    <dgm:cxn modelId="{A2F72E93-9287-46F5-B62D-1E7267742497}" type="presParOf" srcId="{A613903F-2A77-48AA-A1D0-E4A2DD72B7A1}" destId="{E3C71CA3-FE9F-4F74-ADA4-8C7012C3A513}" srcOrd="1" destOrd="0" presId="urn:microsoft.com/office/officeart/2005/8/layout/hierarchy5"/>
    <dgm:cxn modelId="{92E9D4BD-FE29-431C-AFE6-29A48CF5CD5A}" type="presParOf" srcId="{DEEC7C1B-F3B1-4568-956E-220548BE6B37}" destId="{8DF60CE0-B929-4336-81E7-43B7D5CB2B86}" srcOrd="12" destOrd="0" presId="urn:microsoft.com/office/officeart/2005/8/layout/hierarchy5"/>
    <dgm:cxn modelId="{00C54FFB-593A-4986-83CB-43FF3A512F14}" type="presParOf" srcId="{8DF60CE0-B929-4336-81E7-43B7D5CB2B86}" destId="{F760FF65-392F-45CF-84B6-B3025E5F3E57}" srcOrd="0" destOrd="0" presId="urn:microsoft.com/office/officeart/2005/8/layout/hierarchy5"/>
    <dgm:cxn modelId="{1A42BC78-94BE-45BA-954D-5DF3F390D764}" type="presParOf" srcId="{DEEC7C1B-F3B1-4568-956E-220548BE6B37}" destId="{B0CB5C29-6629-4D07-B686-D444F8188E35}" srcOrd="13" destOrd="0" presId="urn:microsoft.com/office/officeart/2005/8/layout/hierarchy5"/>
    <dgm:cxn modelId="{DD920DCD-63D3-4075-8337-EB55B5449843}" type="presParOf" srcId="{B0CB5C29-6629-4D07-B686-D444F8188E35}" destId="{3F076773-4475-4E84-87B9-EEA03BEBE09A}" srcOrd="0" destOrd="0" presId="urn:microsoft.com/office/officeart/2005/8/layout/hierarchy5"/>
    <dgm:cxn modelId="{A07EB6B2-4785-44B3-B899-22ABBA0541BD}" type="presParOf" srcId="{B0CB5C29-6629-4D07-B686-D444F8188E35}" destId="{1A9D9152-DAC8-41B6-AF5D-1F598AF02DD7}" srcOrd="1" destOrd="0" presId="urn:microsoft.com/office/officeart/2005/8/layout/hierarchy5"/>
    <dgm:cxn modelId="{2DD6DB1C-DB32-46D2-A313-15F91509D0C8}" type="presParOf" srcId="{4C4DF675-CEEE-4BCC-989B-5A7BF38E6161}" destId="{9E2F0CCA-D462-400E-8089-475A86BB8CC0}" srcOrd="1" destOrd="0" presId="urn:microsoft.com/office/officeart/2005/8/layout/hierarchy5"/>
  </dgm:cxnLst>
  <dgm:bg/>
  <dgm:whole>
    <a:ln>
      <a:solidFill>
        <a:schemeClr val="accent2">
          <a:lumMod val="40000"/>
          <a:lumOff val="6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3EB916-38F7-451D-B93B-908A14650DF2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B2C718-AB24-4FF6-88DE-911AA61837F5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Bookman Old Style" pitchFamily="18" charset="0"/>
            </a:rPr>
            <a:t>Обще-учебные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0E1D9538-AEBB-4DA3-BFB6-9CFAD254082F}" type="parTrans" cxnId="{4B25D763-E710-466F-9BC6-E012AEB07353}">
      <dgm:prSet/>
      <dgm:spPr>
        <a:ln w="31750">
          <a:solidFill>
            <a:srgbClr val="FFFF00"/>
          </a:solidFill>
        </a:ln>
      </dgm:spPr>
      <dgm:t>
        <a:bodyPr/>
        <a:lstStyle/>
        <a:p>
          <a:endParaRPr lang="ru-RU"/>
        </a:p>
      </dgm:t>
    </dgm:pt>
    <dgm:pt modelId="{BF62D7A9-0CC3-4ED8-8E63-6F751A26F488}" type="sibTrans" cxnId="{4B25D763-E710-466F-9BC6-E012AEB07353}">
      <dgm:prSet/>
      <dgm:spPr/>
      <dgm:t>
        <a:bodyPr/>
        <a:lstStyle/>
        <a:p>
          <a:endParaRPr lang="ru-RU"/>
        </a:p>
      </dgm:t>
    </dgm:pt>
    <dgm:pt modelId="{68AB6288-8B22-4F23-916B-632907B3D1F5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Bookman Old Style" pitchFamily="18" charset="0"/>
            </a:rPr>
            <a:t>Логические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09FF869C-5538-4405-BF16-6A653E118A8C}" type="parTrans" cxnId="{4548BECF-D7EA-4BCB-9EEE-39F8BAE8C6B4}">
      <dgm:prSet/>
      <dgm:spPr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8CACBAE8-F7C0-4028-AF2F-CD157380D045}" type="sibTrans" cxnId="{4548BECF-D7EA-4BCB-9EEE-39F8BAE8C6B4}">
      <dgm:prSet/>
      <dgm:spPr/>
      <dgm:t>
        <a:bodyPr/>
        <a:lstStyle/>
        <a:p>
          <a:endParaRPr lang="ru-RU"/>
        </a:p>
      </dgm:t>
    </dgm:pt>
    <dgm:pt modelId="{52BD1856-5ED1-414B-8483-17465C3E44FF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Bookman Old Style" pitchFamily="18" charset="0"/>
            </a:rPr>
            <a:t>Постановка и решение проблем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A122191D-0A5F-47A8-9E45-EEAB375C23BD}" type="parTrans" cxnId="{4814E522-EB8D-4F86-B452-8346075B11E1}">
      <dgm:prSet/>
      <dgm:spPr>
        <a:ln w="31750"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2748C77E-07CA-4988-B828-FD4547C21E57}" type="sibTrans" cxnId="{4814E522-EB8D-4F86-B452-8346075B11E1}">
      <dgm:prSet/>
      <dgm:spPr/>
      <dgm:t>
        <a:bodyPr/>
        <a:lstStyle/>
        <a:p>
          <a:endParaRPr lang="ru-RU"/>
        </a:p>
      </dgm:t>
    </dgm:pt>
    <dgm:pt modelId="{5BE8156C-BE62-4470-BEA4-72491F9CDF09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itchFamily="18" charset="0"/>
            </a:rPr>
            <a:t>Познавательные  УУД</a:t>
          </a:r>
          <a:endParaRPr lang="ru-RU" sz="3200" b="1" dirty="0">
            <a:solidFill>
              <a:schemeClr val="accent2">
                <a:lumMod val="60000"/>
                <a:lumOff val="40000"/>
              </a:schemeClr>
            </a:solidFill>
            <a:latin typeface="Bookman Old Style" pitchFamily="18" charset="0"/>
          </a:endParaRPr>
        </a:p>
      </dgm:t>
    </dgm:pt>
    <dgm:pt modelId="{0F014754-C815-4784-B09A-386EEF0E0038}" type="sibTrans" cxnId="{204D36A3-BC73-4122-9109-14A67442B228}">
      <dgm:prSet/>
      <dgm:spPr/>
      <dgm:t>
        <a:bodyPr/>
        <a:lstStyle/>
        <a:p>
          <a:endParaRPr lang="ru-RU"/>
        </a:p>
      </dgm:t>
    </dgm:pt>
    <dgm:pt modelId="{CBF454D9-C677-4F94-8418-5BBAD5868292}" type="parTrans" cxnId="{204D36A3-BC73-4122-9109-14A67442B228}">
      <dgm:prSet/>
      <dgm:spPr/>
      <dgm:t>
        <a:bodyPr/>
        <a:lstStyle/>
        <a:p>
          <a:endParaRPr lang="ru-RU"/>
        </a:p>
      </dgm:t>
    </dgm:pt>
    <dgm:pt modelId="{085A30EC-2FB4-48D7-8171-A9AD1A0A9F06}" type="pres">
      <dgm:prSet presAssocID="{C93EB916-38F7-451D-B93B-908A14650DF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60A4251-6DA8-4AAB-AD52-D13C024C5AB6}" type="pres">
      <dgm:prSet presAssocID="{5BE8156C-BE62-4470-BEA4-72491F9CDF09}" presName="hierRoot1" presStyleCnt="0">
        <dgm:presLayoutVars>
          <dgm:hierBranch val="init"/>
        </dgm:presLayoutVars>
      </dgm:prSet>
      <dgm:spPr/>
    </dgm:pt>
    <dgm:pt modelId="{408ABF40-9475-4D3C-92D4-177A13E3966D}" type="pres">
      <dgm:prSet presAssocID="{5BE8156C-BE62-4470-BEA4-72491F9CDF09}" presName="rootComposite1" presStyleCnt="0"/>
      <dgm:spPr/>
    </dgm:pt>
    <dgm:pt modelId="{EDF62D3E-0B9A-4418-82AC-64FE02C79256}" type="pres">
      <dgm:prSet presAssocID="{5BE8156C-BE62-4470-BEA4-72491F9CDF09}" presName="rootText1" presStyleLbl="node0" presStyleIdx="0" presStyleCnt="1" custScaleX="372901" custScaleY="169902" custLinFactNeighborX="2" custLinFactNeighborY="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ACA2C36D-A9CF-458E-A245-9207E9F24070}" type="pres">
      <dgm:prSet presAssocID="{5BE8156C-BE62-4470-BEA4-72491F9CDF0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6CD8FD7-CB53-40D0-AA27-5672B710E532}" type="pres">
      <dgm:prSet presAssocID="{5BE8156C-BE62-4470-BEA4-72491F9CDF09}" presName="hierChild2" presStyleCnt="0"/>
      <dgm:spPr/>
    </dgm:pt>
    <dgm:pt modelId="{2AF77F5B-AE8D-4CCF-9603-5FAC0214F90C}" type="pres">
      <dgm:prSet presAssocID="{0E1D9538-AEBB-4DA3-BFB6-9CFAD254082F}" presName="Name37" presStyleLbl="parChTrans1D2" presStyleIdx="0" presStyleCnt="3"/>
      <dgm:spPr/>
      <dgm:t>
        <a:bodyPr/>
        <a:lstStyle/>
        <a:p>
          <a:endParaRPr lang="ru-RU"/>
        </a:p>
      </dgm:t>
    </dgm:pt>
    <dgm:pt modelId="{5ACFEA9A-8C60-4D8C-B0F4-D8DF8ACAD140}" type="pres">
      <dgm:prSet presAssocID="{DFB2C718-AB24-4FF6-88DE-911AA61837F5}" presName="hierRoot2" presStyleCnt="0">
        <dgm:presLayoutVars>
          <dgm:hierBranch val="init"/>
        </dgm:presLayoutVars>
      </dgm:prSet>
      <dgm:spPr/>
    </dgm:pt>
    <dgm:pt modelId="{D458CC99-D5DC-4B81-8E27-C7FBD06C6C2B}" type="pres">
      <dgm:prSet presAssocID="{DFB2C718-AB24-4FF6-88DE-911AA61837F5}" presName="rootComposite" presStyleCnt="0"/>
      <dgm:spPr/>
    </dgm:pt>
    <dgm:pt modelId="{B32A601E-2CBB-4B6F-8F99-CC5A198B9E43}" type="pres">
      <dgm:prSet presAssocID="{DFB2C718-AB24-4FF6-88DE-911AA61837F5}" presName="rootText" presStyleLbl="node2" presStyleIdx="0" presStyleCnt="3" custScaleX="105335" custScaleY="16693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A0A8A6A-A3A5-40DD-80F0-A76E27908C40}" type="pres">
      <dgm:prSet presAssocID="{DFB2C718-AB24-4FF6-88DE-911AA61837F5}" presName="rootConnector" presStyleLbl="node2" presStyleIdx="0" presStyleCnt="3"/>
      <dgm:spPr/>
      <dgm:t>
        <a:bodyPr/>
        <a:lstStyle/>
        <a:p>
          <a:endParaRPr lang="ru-RU"/>
        </a:p>
      </dgm:t>
    </dgm:pt>
    <dgm:pt modelId="{02E26560-B927-4D9E-8DBF-3EB4F442E91A}" type="pres">
      <dgm:prSet presAssocID="{DFB2C718-AB24-4FF6-88DE-911AA61837F5}" presName="hierChild4" presStyleCnt="0"/>
      <dgm:spPr/>
    </dgm:pt>
    <dgm:pt modelId="{C12A7DC4-E215-4BBD-9D19-4AFE2734DD2B}" type="pres">
      <dgm:prSet presAssocID="{DFB2C718-AB24-4FF6-88DE-911AA61837F5}" presName="hierChild5" presStyleCnt="0"/>
      <dgm:spPr/>
    </dgm:pt>
    <dgm:pt modelId="{E273929A-FCC3-403A-BDBD-3EE73D45A4CF}" type="pres">
      <dgm:prSet presAssocID="{09FF869C-5538-4405-BF16-6A653E118A8C}" presName="Name37" presStyleLbl="parChTrans1D2" presStyleIdx="1" presStyleCnt="3"/>
      <dgm:spPr/>
      <dgm:t>
        <a:bodyPr/>
        <a:lstStyle/>
        <a:p>
          <a:endParaRPr lang="ru-RU"/>
        </a:p>
      </dgm:t>
    </dgm:pt>
    <dgm:pt modelId="{A710D340-8160-4699-9F9F-55F8009FCFCA}" type="pres">
      <dgm:prSet presAssocID="{68AB6288-8B22-4F23-916B-632907B3D1F5}" presName="hierRoot2" presStyleCnt="0">
        <dgm:presLayoutVars>
          <dgm:hierBranch val="init"/>
        </dgm:presLayoutVars>
      </dgm:prSet>
      <dgm:spPr/>
    </dgm:pt>
    <dgm:pt modelId="{1DE54E0D-A8BB-4EB1-AA38-38B7AC05F3BC}" type="pres">
      <dgm:prSet presAssocID="{68AB6288-8B22-4F23-916B-632907B3D1F5}" presName="rootComposite" presStyleCnt="0"/>
      <dgm:spPr/>
    </dgm:pt>
    <dgm:pt modelId="{4A06A9BF-8AC6-4BA9-A0A4-9B0BC4CA0550}" type="pres">
      <dgm:prSet presAssocID="{68AB6288-8B22-4F23-916B-632907B3D1F5}" presName="rootText" presStyleLbl="node2" presStyleIdx="1" presStyleCnt="3" custScaleX="135126" custScaleY="16953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69DF8A9C-8A06-477C-8ED4-14CDEADDC968}" type="pres">
      <dgm:prSet presAssocID="{68AB6288-8B22-4F23-916B-632907B3D1F5}" presName="rootConnector" presStyleLbl="node2" presStyleIdx="1" presStyleCnt="3"/>
      <dgm:spPr/>
      <dgm:t>
        <a:bodyPr/>
        <a:lstStyle/>
        <a:p>
          <a:endParaRPr lang="ru-RU"/>
        </a:p>
      </dgm:t>
    </dgm:pt>
    <dgm:pt modelId="{565C6DE1-B9B9-41EB-9F17-D23487734F3E}" type="pres">
      <dgm:prSet presAssocID="{68AB6288-8B22-4F23-916B-632907B3D1F5}" presName="hierChild4" presStyleCnt="0"/>
      <dgm:spPr/>
    </dgm:pt>
    <dgm:pt modelId="{4BCE101D-DAEF-4268-B740-D3D5DBEC520A}" type="pres">
      <dgm:prSet presAssocID="{68AB6288-8B22-4F23-916B-632907B3D1F5}" presName="hierChild5" presStyleCnt="0"/>
      <dgm:spPr/>
    </dgm:pt>
    <dgm:pt modelId="{28FEB417-DEEF-4761-AFD6-36DA19BB3FF3}" type="pres">
      <dgm:prSet presAssocID="{A122191D-0A5F-47A8-9E45-EEAB375C23BD}" presName="Name37" presStyleLbl="parChTrans1D2" presStyleIdx="2" presStyleCnt="3"/>
      <dgm:spPr/>
      <dgm:t>
        <a:bodyPr/>
        <a:lstStyle/>
        <a:p>
          <a:endParaRPr lang="ru-RU"/>
        </a:p>
      </dgm:t>
    </dgm:pt>
    <dgm:pt modelId="{60CCD1FF-E4BF-48F7-A1D9-D833DC2AFA5B}" type="pres">
      <dgm:prSet presAssocID="{52BD1856-5ED1-414B-8483-17465C3E44FF}" presName="hierRoot2" presStyleCnt="0">
        <dgm:presLayoutVars>
          <dgm:hierBranch val="init"/>
        </dgm:presLayoutVars>
      </dgm:prSet>
      <dgm:spPr/>
    </dgm:pt>
    <dgm:pt modelId="{785DA7D8-AA7D-45B3-A5A5-833F867FD7C5}" type="pres">
      <dgm:prSet presAssocID="{52BD1856-5ED1-414B-8483-17465C3E44FF}" presName="rootComposite" presStyleCnt="0"/>
      <dgm:spPr/>
    </dgm:pt>
    <dgm:pt modelId="{9639018D-EA9B-455A-A2D9-61FE47BCC880}" type="pres">
      <dgm:prSet presAssocID="{52BD1856-5ED1-414B-8483-17465C3E44FF}" presName="rootText" presStyleLbl="node2" presStyleIdx="2" presStyleCnt="3" custScaleX="141761" custScaleY="168959" custLinFactNeighborX="13348" custLinFactNeighborY="-101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049D0C5-0210-48A6-B67E-62F6527E8DD3}" type="pres">
      <dgm:prSet presAssocID="{52BD1856-5ED1-414B-8483-17465C3E44FF}" presName="rootConnector" presStyleLbl="node2" presStyleIdx="2" presStyleCnt="3"/>
      <dgm:spPr/>
      <dgm:t>
        <a:bodyPr/>
        <a:lstStyle/>
        <a:p>
          <a:endParaRPr lang="ru-RU"/>
        </a:p>
      </dgm:t>
    </dgm:pt>
    <dgm:pt modelId="{49596669-D19D-4042-A1DE-1CFEA066D5DE}" type="pres">
      <dgm:prSet presAssocID="{52BD1856-5ED1-414B-8483-17465C3E44FF}" presName="hierChild4" presStyleCnt="0"/>
      <dgm:spPr/>
    </dgm:pt>
    <dgm:pt modelId="{51525486-6B46-4E98-9E80-76F2E6B66A88}" type="pres">
      <dgm:prSet presAssocID="{52BD1856-5ED1-414B-8483-17465C3E44FF}" presName="hierChild5" presStyleCnt="0"/>
      <dgm:spPr/>
    </dgm:pt>
    <dgm:pt modelId="{72AF62A1-1E47-4D96-A0EC-4BCD089E2DEB}" type="pres">
      <dgm:prSet presAssocID="{5BE8156C-BE62-4470-BEA4-72491F9CDF09}" presName="hierChild3" presStyleCnt="0"/>
      <dgm:spPr/>
    </dgm:pt>
  </dgm:ptLst>
  <dgm:cxnLst>
    <dgm:cxn modelId="{D45F8492-26D2-494C-BB9A-488238DE9C2C}" type="presOf" srcId="{68AB6288-8B22-4F23-916B-632907B3D1F5}" destId="{69DF8A9C-8A06-477C-8ED4-14CDEADDC968}" srcOrd="1" destOrd="0" presId="urn:microsoft.com/office/officeart/2005/8/layout/orgChart1"/>
    <dgm:cxn modelId="{6F71443F-6F01-41FA-B2FC-BB607392EE61}" type="presOf" srcId="{C93EB916-38F7-451D-B93B-908A14650DF2}" destId="{085A30EC-2FB4-48D7-8171-A9AD1A0A9F06}" srcOrd="0" destOrd="0" presId="urn:microsoft.com/office/officeart/2005/8/layout/orgChart1"/>
    <dgm:cxn modelId="{204D36A3-BC73-4122-9109-14A67442B228}" srcId="{C93EB916-38F7-451D-B93B-908A14650DF2}" destId="{5BE8156C-BE62-4470-BEA4-72491F9CDF09}" srcOrd="0" destOrd="0" parTransId="{CBF454D9-C677-4F94-8418-5BBAD5868292}" sibTransId="{0F014754-C815-4784-B09A-386EEF0E0038}"/>
    <dgm:cxn modelId="{AC10E875-5EBA-4748-B520-1E6BC3B1C36A}" type="presOf" srcId="{A122191D-0A5F-47A8-9E45-EEAB375C23BD}" destId="{28FEB417-DEEF-4761-AFD6-36DA19BB3FF3}" srcOrd="0" destOrd="0" presId="urn:microsoft.com/office/officeart/2005/8/layout/orgChart1"/>
    <dgm:cxn modelId="{53177AD8-1841-4E9D-9ED5-70BBBD090320}" type="presOf" srcId="{0E1D9538-AEBB-4DA3-BFB6-9CFAD254082F}" destId="{2AF77F5B-AE8D-4CCF-9603-5FAC0214F90C}" srcOrd="0" destOrd="0" presId="urn:microsoft.com/office/officeart/2005/8/layout/orgChart1"/>
    <dgm:cxn modelId="{1D09DBA4-9AD1-4BE0-A59F-3F922A44188E}" type="presOf" srcId="{DFB2C718-AB24-4FF6-88DE-911AA61837F5}" destId="{B32A601E-2CBB-4B6F-8F99-CC5A198B9E43}" srcOrd="0" destOrd="0" presId="urn:microsoft.com/office/officeart/2005/8/layout/orgChart1"/>
    <dgm:cxn modelId="{A5CC4C97-9DFE-4CD0-96F5-DCFDC3C66C4B}" type="presOf" srcId="{09FF869C-5538-4405-BF16-6A653E118A8C}" destId="{E273929A-FCC3-403A-BDBD-3EE73D45A4CF}" srcOrd="0" destOrd="0" presId="urn:microsoft.com/office/officeart/2005/8/layout/orgChart1"/>
    <dgm:cxn modelId="{FD81BDA2-A58B-4921-AEFD-127F16507032}" type="presOf" srcId="{52BD1856-5ED1-414B-8483-17465C3E44FF}" destId="{9639018D-EA9B-455A-A2D9-61FE47BCC880}" srcOrd="0" destOrd="0" presId="urn:microsoft.com/office/officeart/2005/8/layout/orgChart1"/>
    <dgm:cxn modelId="{4814E522-EB8D-4F86-B452-8346075B11E1}" srcId="{5BE8156C-BE62-4470-BEA4-72491F9CDF09}" destId="{52BD1856-5ED1-414B-8483-17465C3E44FF}" srcOrd="2" destOrd="0" parTransId="{A122191D-0A5F-47A8-9E45-EEAB375C23BD}" sibTransId="{2748C77E-07CA-4988-B828-FD4547C21E57}"/>
    <dgm:cxn modelId="{5A20CEC8-C07D-451A-8BDD-A93BDECC4EE0}" type="presOf" srcId="{5BE8156C-BE62-4470-BEA4-72491F9CDF09}" destId="{EDF62D3E-0B9A-4418-82AC-64FE02C79256}" srcOrd="0" destOrd="0" presId="urn:microsoft.com/office/officeart/2005/8/layout/orgChart1"/>
    <dgm:cxn modelId="{9DD92F50-F071-41C3-BFFA-6ADA63C28D1B}" type="presOf" srcId="{DFB2C718-AB24-4FF6-88DE-911AA61837F5}" destId="{4A0A8A6A-A3A5-40DD-80F0-A76E27908C40}" srcOrd="1" destOrd="0" presId="urn:microsoft.com/office/officeart/2005/8/layout/orgChart1"/>
    <dgm:cxn modelId="{92B1139D-C323-4920-B16E-9BCA365B7118}" type="presOf" srcId="{52BD1856-5ED1-414B-8483-17465C3E44FF}" destId="{8049D0C5-0210-48A6-B67E-62F6527E8DD3}" srcOrd="1" destOrd="0" presId="urn:microsoft.com/office/officeart/2005/8/layout/orgChart1"/>
    <dgm:cxn modelId="{E3792813-4B76-455B-ABDA-4851A8BD68BD}" type="presOf" srcId="{68AB6288-8B22-4F23-916B-632907B3D1F5}" destId="{4A06A9BF-8AC6-4BA9-A0A4-9B0BC4CA0550}" srcOrd="0" destOrd="0" presId="urn:microsoft.com/office/officeart/2005/8/layout/orgChart1"/>
    <dgm:cxn modelId="{4B25D763-E710-466F-9BC6-E012AEB07353}" srcId="{5BE8156C-BE62-4470-BEA4-72491F9CDF09}" destId="{DFB2C718-AB24-4FF6-88DE-911AA61837F5}" srcOrd="0" destOrd="0" parTransId="{0E1D9538-AEBB-4DA3-BFB6-9CFAD254082F}" sibTransId="{BF62D7A9-0CC3-4ED8-8E63-6F751A26F488}"/>
    <dgm:cxn modelId="{FD1F28F6-37D2-428E-A7F1-F3FFBBE83A46}" type="presOf" srcId="{5BE8156C-BE62-4470-BEA4-72491F9CDF09}" destId="{ACA2C36D-A9CF-458E-A245-9207E9F24070}" srcOrd="1" destOrd="0" presId="urn:microsoft.com/office/officeart/2005/8/layout/orgChart1"/>
    <dgm:cxn modelId="{4548BECF-D7EA-4BCB-9EEE-39F8BAE8C6B4}" srcId="{5BE8156C-BE62-4470-BEA4-72491F9CDF09}" destId="{68AB6288-8B22-4F23-916B-632907B3D1F5}" srcOrd="1" destOrd="0" parTransId="{09FF869C-5538-4405-BF16-6A653E118A8C}" sibTransId="{8CACBAE8-F7C0-4028-AF2F-CD157380D045}"/>
    <dgm:cxn modelId="{CD2FBE84-9EA6-4F3E-A283-595EEAA95566}" type="presParOf" srcId="{085A30EC-2FB4-48D7-8171-A9AD1A0A9F06}" destId="{F60A4251-6DA8-4AAB-AD52-D13C024C5AB6}" srcOrd="0" destOrd="0" presId="urn:microsoft.com/office/officeart/2005/8/layout/orgChart1"/>
    <dgm:cxn modelId="{AE3EFB99-E3DE-44A8-9FCC-41B6C5256498}" type="presParOf" srcId="{F60A4251-6DA8-4AAB-AD52-D13C024C5AB6}" destId="{408ABF40-9475-4D3C-92D4-177A13E3966D}" srcOrd="0" destOrd="0" presId="urn:microsoft.com/office/officeart/2005/8/layout/orgChart1"/>
    <dgm:cxn modelId="{A41219E7-66B5-4363-8612-C1C07F29F0B6}" type="presParOf" srcId="{408ABF40-9475-4D3C-92D4-177A13E3966D}" destId="{EDF62D3E-0B9A-4418-82AC-64FE02C79256}" srcOrd="0" destOrd="0" presId="urn:microsoft.com/office/officeart/2005/8/layout/orgChart1"/>
    <dgm:cxn modelId="{0390F2FE-449E-4E24-80B0-D256470E319F}" type="presParOf" srcId="{408ABF40-9475-4D3C-92D4-177A13E3966D}" destId="{ACA2C36D-A9CF-458E-A245-9207E9F24070}" srcOrd="1" destOrd="0" presId="urn:microsoft.com/office/officeart/2005/8/layout/orgChart1"/>
    <dgm:cxn modelId="{CE96732F-1A04-4484-83D6-34D3CED212A0}" type="presParOf" srcId="{F60A4251-6DA8-4AAB-AD52-D13C024C5AB6}" destId="{F6CD8FD7-CB53-40D0-AA27-5672B710E532}" srcOrd="1" destOrd="0" presId="urn:microsoft.com/office/officeart/2005/8/layout/orgChart1"/>
    <dgm:cxn modelId="{ABE92BFA-680A-47CC-85E5-50FB21A88322}" type="presParOf" srcId="{F6CD8FD7-CB53-40D0-AA27-5672B710E532}" destId="{2AF77F5B-AE8D-4CCF-9603-5FAC0214F90C}" srcOrd="0" destOrd="0" presId="urn:microsoft.com/office/officeart/2005/8/layout/orgChart1"/>
    <dgm:cxn modelId="{62CA91EB-D6FB-476E-ACF6-AE38855AA584}" type="presParOf" srcId="{F6CD8FD7-CB53-40D0-AA27-5672B710E532}" destId="{5ACFEA9A-8C60-4D8C-B0F4-D8DF8ACAD140}" srcOrd="1" destOrd="0" presId="urn:microsoft.com/office/officeart/2005/8/layout/orgChart1"/>
    <dgm:cxn modelId="{875DE08F-0DEB-4E29-915A-C4CCCABF4A1C}" type="presParOf" srcId="{5ACFEA9A-8C60-4D8C-B0F4-D8DF8ACAD140}" destId="{D458CC99-D5DC-4B81-8E27-C7FBD06C6C2B}" srcOrd="0" destOrd="0" presId="urn:microsoft.com/office/officeart/2005/8/layout/orgChart1"/>
    <dgm:cxn modelId="{6101E187-8863-46E2-BBEB-2800A7193794}" type="presParOf" srcId="{D458CC99-D5DC-4B81-8E27-C7FBD06C6C2B}" destId="{B32A601E-2CBB-4B6F-8F99-CC5A198B9E43}" srcOrd="0" destOrd="0" presId="urn:microsoft.com/office/officeart/2005/8/layout/orgChart1"/>
    <dgm:cxn modelId="{A067D85B-806C-4901-A4E2-8C51C9000BB0}" type="presParOf" srcId="{D458CC99-D5DC-4B81-8E27-C7FBD06C6C2B}" destId="{4A0A8A6A-A3A5-40DD-80F0-A76E27908C40}" srcOrd="1" destOrd="0" presId="urn:microsoft.com/office/officeart/2005/8/layout/orgChart1"/>
    <dgm:cxn modelId="{3F19299A-520F-40EE-80EB-1EFCD2A5BA45}" type="presParOf" srcId="{5ACFEA9A-8C60-4D8C-B0F4-D8DF8ACAD140}" destId="{02E26560-B927-4D9E-8DBF-3EB4F442E91A}" srcOrd="1" destOrd="0" presId="urn:microsoft.com/office/officeart/2005/8/layout/orgChart1"/>
    <dgm:cxn modelId="{2EBABB6F-7A26-4F92-BEE2-E78138396882}" type="presParOf" srcId="{5ACFEA9A-8C60-4D8C-B0F4-D8DF8ACAD140}" destId="{C12A7DC4-E215-4BBD-9D19-4AFE2734DD2B}" srcOrd="2" destOrd="0" presId="urn:microsoft.com/office/officeart/2005/8/layout/orgChart1"/>
    <dgm:cxn modelId="{16318183-44D9-46AB-B2BB-567770241396}" type="presParOf" srcId="{F6CD8FD7-CB53-40D0-AA27-5672B710E532}" destId="{E273929A-FCC3-403A-BDBD-3EE73D45A4CF}" srcOrd="2" destOrd="0" presId="urn:microsoft.com/office/officeart/2005/8/layout/orgChart1"/>
    <dgm:cxn modelId="{386CD511-35DD-4BDC-97EB-6520EDBCD99D}" type="presParOf" srcId="{F6CD8FD7-CB53-40D0-AA27-5672B710E532}" destId="{A710D340-8160-4699-9F9F-55F8009FCFCA}" srcOrd="3" destOrd="0" presId="urn:microsoft.com/office/officeart/2005/8/layout/orgChart1"/>
    <dgm:cxn modelId="{BD04B40D-DB7A-412E-B19C-2319A5DA8D18}" type="presParOf" srcId="{A710D340-8160-4699-9F9F-55F8009FCFCA}" destId="{1DE54E0D-A8BB-4EB1-AA38-38B7AC05F3BC}" srcOrd="0" destOrd="0" presId="urn:microsoft.com/office/officeart/2005/8/layout/orgChart1"/>
    <dgm:cxn modelId="{27A21F0C-2A96-44B1-9655-E40B759DD59E}" type="presParOf" srcId="{1DE54E0D-A8BB-4EB1-AA38-38B7AC05F3BC}" destId="{4A06A9BF-8AC6-4BA9-A0A4-9B0BC4CA0550}" srcOrd="0" destOrd="0" presId="urn:microsoft.com/office/officeart/2005/8/layout/orgChart1"/>
    <dgm:cxn modelId="{E749D780-017D-4F88-B51B-89D463151D26}" type="presParOf" srcId="{1DE54E0D-A8BB-4EB1-AA38-38B7AC05F3BC}" destId="{69DF8A9C-8A06-477C-8ED4-14CDEADDC968}" srcOrd="1" destOrd="0" presId="urn:microsoft.com/office/officeart/2005/8/layout/orgChart1"/>
    <dgm:cxn modelId="{A2599B09-3197-4C5B-86D1-630012BBE6DF}" type="presParOf" srcId="{A710D340-8160-4699-9F9F-55F8009FCFCA}" destId="{565C6DE1-B9B9-41EB-9F17-D23487734F3E}" srcOrd="1" destOrd="0" presId="urn:microsoft.com/office/officeart/2005/8/layout/orgChart1"/>
    <dgm:cxn modelId="{E522C67C-208B-458A-8CF7-7E9D8552CBA5}" type="presParOf" srcId="{A710D340-8160-4699-9F9F-55F8009FCFCA}" destId="{4BCE101D-DAEF-4268-B740-D3D5DBEC520A}" srcOrd="2" destOrd="0" presId="urn:microsoft.com/office/officeart/2005/8/layout/orgChart1"/>
    <dgm:cxn modelId="{7C67599B-5770-4DE9-95EE-3B60F2887A76}" type="presParOf" srcId="{F6CD8FD7-CB53-40D0-AA27-5672B710E532}" destId="{28FEB417-DEEF-4761-AFD6-36DA19BB3FF3}" srcOrd="4" destOrd="0" presId="urn:microsoft.com/office/officeart/2005/8/layout/orgChart1"/>
    <dgm:cxn modelId="{F7B86D0A-AEC5-4EF2-A40C-E87A4BB8EB0F}" type="presParOf" srcId="{F6CD8FD7-CB53-40D0-AA27-5672B710E532}" destId="{60CCD1FF-E4BF-48F7-A1D9-D833DC2AFA5B}" srcOrd="5" destOrd="0" presId="urn:microsoft.com/office/officeart/2005/8/layout/orgChart1"/>
    <dgm:cxn modelId="{F84AA302-5602-4AF6-B861-0CA3588D064D}" type="presParOf" srcId="{60CCD1FF-E4BF-48F7-A1D9-D833DC2AFA5B}" destId="{785DA7D8-AA7D-45B3-A5A5-833F867FD7C5}" srcOrd="0" destOrd="0" presId="urn:microsoft.com/office/officeart/2005/8/layout/orgChart1"/>
    <dgm:cxn modelId="{08052362-820F-4869-A6E2-9388AF3D7EDA}" type="presParOf" srcId="{785DA7D8-AA7D-45B3-A5A5-833F867FD7C5}" destId="{9639018D-EA9B-455A-A2D9-61FE47BCC880}" srcOrd="0" destOrd="0" presId="urn:microsoft.com/office/officeart/2005/8/layout/orgChart1"/>
    <dgm:cxn modelId="{E125333F-4D68-4FE5-8A9A-F3724B067487}" type="presParOf" srcId="{785DA7D8-AA7D-45B3-A5A5-833F867FD7C5}" destId="{8049D0C5-0210-48A6-B67E-62F6527E8DD3}" srcOrd="1" destOrd="0" presId="urn:microsoft.com/office/officeart/2005/8/layout/orgChart1"/>
    <dgm:cxn modelId="{B0BB2CF9-7F34-410C-806D-A7B32E3EA829}" type="presParOf" srcId="{60CCD1FF-E4BF-48F7-A1D9-D833DC2AFA5B}" destId="{49596669-D19D-4042-A1DE-1CFEA066D5DE}" srcOrd="1" destOrd="0" presId="urn:microsoft.com/office/officeart/2005/8/layout/orgChart1"/>
    <dgm:cxn modelId="{040D6FCB-C8B6-438D-A4B5-B73BE3451F57}" type="presParOf" srcId="{60CCD1FF-E4BF-48F7-A1D9-D833DC2AFA5B}" destId="{51525486-6B46-4E98-9E80-76F2E6B66A88}" srcOrd="2" destOrd="0" presId="urn:microsoft.com/office/officeart/2005/8/layout/orgChart1"/>
    <dgm:cxn modelId="{C1179D6D-2BA2-4C62-B5D4-8BE694B102AA}" type="presParOf" srcId="{F60A4251-6DA8-4AAB-AD52-D13C024C5AB6}" destId="{72AF62A1-1E47-4D96-A0EC-4BCD089E2DEB}" srcOrd="2" destOrd="0" presId="urn:microsoft.com/office/officeart/2005/8/layout/orgChart1"/>
  </dgm:cxnLst>
  <dgm:bg/>
  <dgm:whole>
    <a:ln w="44450" cmpd="sng"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3EB916-38F7-451D-B93B-908A14650DF2}" type="doc">
      <dgm:prSet loTypeId="urn:microsoft.com/office/officeart/2005/8/layout/hierarchy2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B2C718-AB24-4FF6-88DE-911AA61837F5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Bookman Old Style" pitchFamily="18" charset="0"/>
            </a:rPr>
            <a:t>Планирование учебного сотрудничества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0E1D9538-AEBB-4DA3-BFB6-9CFAD254082F}" type="parTrans" cxnId="{4B25D763-E710-466F-9BC6-E012AEB07353}">
      <dgm:prSet/>
      <dgm:spPr>
        <a:ln w="31750"/>
      </dgm:spPr>
      <dgm:t>
        <a:bodyPr/>
        <a:lstStyle/>
        <a:p>
          <a:endParaRPr lang="ru-RU"/>
        </a:p>
      </dgm:t>
    </dgm:pt>
    <dgm:pt modelId="{BF62D7A9-0CC3-4ED8-8E63-6F751A26F488}" type="sibTrans" cxnId="{4B25D763-E710-466F-9BC6-E012AEB07353}">
      <dgm:prSet/>
      <dgm:spPr/>
      <dgm:t>
        <a:bodyPr/>
        <a:lstStyle/>
        <a:p>
          <a:endParaRPr lang="ru-RU"/>
        </a:p>
      </dgm:t>
    </dgm:pt>
    <dgm:pt modelId="{68AB6288-8B22-4F23-916B-632907B3D1F5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Bookman Old Style" pitchFamily="18" charset="0"/>
            </a:rPr>
            <a:t>Построение речевых высказываний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09FF869C-5538-4405-BF16-6A653E118A8C}" type="parTrans" cxnId="{4548BECF-D7EA-4BCB-9EEE-39F8BAE8C6B4}">
      <dgm:prSet/>
      <dgm:spPr>
        <a:ln w="31750"/>
      </dgm:spPr>
      <dgm:t>
        <a:bodyPr/>
        <a:lstStyle/>
        <a:p>
          <a:endParaRPr lang="ru-RU"/>
        </a:p>
      </dgm:t>
    </dgm:pt>
    <dgm:pt modelId="{8CACBAE8-F7C0-4028-AF2F-CD157380D045}" type="sibTrans" cxnId="{4548BECF-D7EA-4BCB-9EEE-39F8BAE8C6B4}">
      <dgm:prSet/>
      <dgm:spPr/>
      <dgm:t>
        <a:bodyPr/>
        <a:lstStyle/>
        <a:p>
          <a:endParaRPr lang="ru-RU"/>
        </a:p>
      </dgm:t>
    </dgm:pt>
    <dgm:pt modelId="{52BD1856-5ED1-414B-8483-17465C3E44FF}">
      <dgm:prSet phldrT="[Текст]" custT="1"/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Bookman Old Style" pitchFamily="18" charset="0"/>
            </a:rPr>
            <a:t>Постановка и решение проблем</a:t>
          </a:r>
          <a:endParaRPr lang="ru-RU" sz="3200" b="1" dirty="0">
            <a:solidFill>
              <a:schemeClr val="tx1"/>
            </a:solidFill>
            <a:latin typeface="Bookman Old Style" pitchFamily="18" charset="0"/>
          </a:endParaRPr>
        </a:p>
      </dgm:t>
    </dgm:pt>
    <dgm:pt modelId="{A122191D-0A5F-47A8-9E45-EEAB375C23BD}" type="parTrans" cxnId="{4814E522-EB8D-4F86-B452-8346075B11E1}">
      <dgm:prSet/>
      <dgm:spPr/>
      <dgm:t>
        <a:bodyPr/>
        <a:lstStyle/>
        <a:p>
          <a:endParaRPr lang="ru-RU"/>
        </a:p>
      </dgm:t>
    </dgm:pt>
    <dgm:pt modelId="{2748C77E-07CA-4988-B828-FD4547C21E57}" type="sibTrans" cxnId="{4814E522-EB8D-4F86-B452-8346075B11E1}">
      <dgm:prSet/>
      <dgm:spPr/>
      <dgm:t>
        <a:bodyPr/>
        <a:lstStyle/>
        <a:p>
          <a:endParaRPr lang="ru-RU"/>
        </a:p>
      </dgm:t>
    </dgm:pt>
    <dgm:pt modelId="{5BE8156C-BE62-4470-BEA4-72491F9CDF09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ru-RU" sz="32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itchFamily="18" charset="0"/>
            </a:rPr>
            <a:t>Коммуникативные  УУД</a:t>
          </a:r>
          <a:endParaRPr lang="ru-RU" sz="3200" b="1" dirty="0">
            <a:solidFill>
              <a:schemeClr val="accent2">
                <a:lumMod val="60000"/>
                <a:lumOff val="40000"/>
              </a:schemeClr>
            </a:solidFill>
            <a:latin typeface="Bookman Old Style" pitchFamily="18" charset="0"/>
          </a:endParaRPr>
        </a:p>
      </dgm:t>
    </dgm:pt>
    <dgm:pt modelId="{0F014754-C815-4784-B09A-386EEF0E0038}" type="sibTrans" cxnId="{204D36A3-BC73-4122-9109-14A67442B228}">
      <dgm:prSet/>
      <dgm:spPr/>
      <dgm:t>
        <a:bodyPr/>
        <a:lstStyle/>
        <a:p>
          <a:endParaRPr lang="ru-RU"/>
        </a:p>
      </dgm:t>
    </dgm:pt>
    <dgm:pt modelId="{CBF454D9-C677-4F94-8418-5BBAD5868292}" type="parTrans" cxnId="{204D36A3-BC73-4122-9109-14A67442B228}">
      <dgm:prSet/>
      <dgm:spPr/>
      <dgm:t>
        <a:bodyPr/>
        <a:lstStyle/>
        <a:p>
          <a:endParaRPr lang="ru-RU"/>
        </a:p>
      </dgm:t>
    </dgm:pt>
    <dgm:pt modelId="{ED1882E5-7482-47FB-AA4B-65EBC4547D7D}" type="pres">
      <dgm:prSet presAssocID="{C93EB916-38F7-451D-B93B-908A14650DF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2585B8-3B51-4955-BFB0-D98A39910336}" type="pres">
      <dgm:prSet presAssocID="{5BE8156C-BE62-4470-BEA4-72491F9CDF09}" presName="root1" presStyleCnt="0"/>
      <dgm:spPr/>
    </dgm:pt>
    <dgm:pt modelId="{61F1D51B-0509-4B21-B1D5-BA87B0B8E052}" type="pres">
      <dgm:prSet presAssocID="{5BE8156C-BE62-4470-BEA4-72491F9CDF09}" presName="LevelOneTextNode" presStyleLbl="node0" presStyleIdx="0" presStyleCnt="1" custScaleX="1324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B74CC8-4E61-4CB2-A66D-B05FFFD8A665}" type="pres">
      <dgm:prSet presAssocID="{5BE8156C-BE62-4470-BEA4-72491F9CDF09}" presName="level2hierChild" presStyleCnt="0"/>
      <dgm:spPr/>
    </dgm:pt>
    <dgm:pt modelId="{E8B7B219-5D47-4143-8A15-E285F108F095}" type="pres">
      <dgm:prSet presAssocID="{0E1D9538-AEBB-4DA3-BFB6-9CFAD254082F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84F26762-FDF1-40E7-B25E-674D65D472E5}" type="pres">
      <dgm:prSet presAssocID="{0E1D9538-AEBB-4DA3-BFB6-9CFAD254082F}" presName="connTx" presStyleLbl="parChTrans1D2" presStyleIdx="0" presStyleCnt="3"/>
      <dgm:spPr/>
      <dgm:t>
        <a:bodyPr/>
        <a:lstStyle/>
        <a:p>
          <a:endParaRPr lang="ru-RU"/>
        </a:p>
      </dgm:t>
    </dgm:pt>
    <dgm:pt modelId="{7E909D48-9603-40A5-BFFD-9935D3E68C87}" type="pres">
      <dgm:prSet presAssocID="{DFB2C718-AB24-4FF6-88DE-911AA61837F5}" presName="root2" presStyleCnt="0"/>
      <dgm:spPr/>
    </dgm:pt>
    <dgm:pt modelId="{84D80F9B-6F1D-4670-90CC-079BCAD795C0}" type="pres">
      <dgm:prSet presAssocID="{DFB2C718-AB24-4FF6-88DE-911AA61837F5}" presName="LevelTwoTextNode" presStyleLbl="node2" presStyleIdx="0" presStyleCnt="3" custScaleX="141183" custScaleY="1287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5EBB0E-0F8F-4B54-8353-512B6F1294C8}" type="pres">
      <dgm:prSet presAssocID="{DFB2C718-AB24-4FF6-88DE-911AA61837F5}" presName="level3hierChild" presStyleCnt="0"/>
      <dgm:spPr/>
    </dgm:pt>
    <dgm:pt modelId="{AD835816-D804-472C-AC33-EC4D59F40BA2}" type="pres">
      <dgm:prSet presAssocID="{09FF869C-5538-4405-BF16-6A653E118A8C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3161CEAC-2AEA-4120-8A8E-8320F2E7F070}" type="pres">
      <dgm:prSet presAssocID="{09FF869C-5538-4405-BF16-6A653E118A8C}" presName="connTx" presStyleLbl="parChTrans1D2" presStyleIdx="1" presStyleCnt="3"/>
      <dgm:spPr/>
      <dgm:t>
        <a:bodyPr/>
        <a:lstStyle/>
        <a:p>
          <a:endParaRPr lang="ru-RU"/>
        </a:p>
      </dgm:t>
    </dgm:pt>
    <dgm:pt modelId="{63E8F2D9-3684-4BB9-91F7-93832F2D1C15}" type="pres">
      <dgm:prSet presAssocID="{68AB6288-8B22-4F23-916B-632907B3D1F5}" presName="root2" presStyleCnt="0"/>
      <dgm:spPr/>
    </dgm:pt>
    <dgm:pt modelId="{68C8B895-5E3C-4A28-9F3D-64C9A0001E1A}" type="pres">
      <dgm:prSet presAssocID="{68AB6288-8B22-4F23-916B-632907B3D1F5}" presName="LevelTwoTextNode" presStyleLbl="node2" presStyleIdx="1" presStyleCnt="3" custScaleX="1340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A69FBB-B21A-4C82-A227-3D4954491E05}" type="pres">
      <dgm:prSet presAssocID="{68AB6288-8B22-4F23-916B-632907B3D1F5}" presName="level3hierChild" presStyleCnt="0"/>
      <dgm:spPr/>
    </dgm:pt>
    <dgm:pt modelId="{61B910F4-D768-4327-91E1-C8CF1C006E09}" type="pres">
      <dgm:prSet presAssocID="{A122191D-0A5F-47A8-9E45-EEAB375C23BD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4F3D1B51-81E7-42B9-BBC0-9CB559817360}" type="pres">
      <dgm:prSet presAssocID="{A122191D-0A5F-47A8-9E45-EEAB375C23BD}" presName="connTx" presStyleLbl="parChTrans1D2" presStyleIdx="2" presStyleCnt="3"/>
      <dgm:spPr/>
      <dgm:t>
        <a:bodyPr/>
        <a:lstStyle/>
        <a:p>
          <a:endParaRPr lang="ru-RU"/>
        </a:p>
      </dgm:t>
    </dgm:pt>
    <dgm:pt modelId="{9A6C8F77-134D-4201-BB2F-C75EC54CCA59}" type="pres">
      <dgm:prSet presAssocID="{52BD1856-5ED1-414B-8483-17465C3E44FF}" presName="root2" presStyleCnt="0"/>
      <dgm:spPr/>
    </dgm:pt>
    <dgm:pt modelId="{5AA0618F-973E-4EB7-AF4F-BF811F378183}" type="pres">
      <dgm:prSet presAssocID="{52BD1856-5ED1-414B-8483-17465C3E44FF}" presName="LevelTwoTextNode" presStyleLbl="node2" presStyleIdx="2" presStyleCnt="3" custScaleX="1346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DFE28D-7112-43A6-A25B-80EA61D9E1FB}" type="pres">
      <dgm:prSet presAssocID="{52BD1856-5ED1-414B-8483-17465C3E44FF}" presName="level3hierChild" presStyleCnt="0"/>
      <dgm:spPr/>
    </dgm:pt>
  </dgm:ptLst>
  <dgm:cxnLst>
    <dgm:cxn modelId="{27AD7D89-2B85-4F4B-B7D2-411EB45DBF84}" type="presOf" srcId="{68AB6288-8B22-4F23-916B-632907B3D1F5}" destId="{68C8B895-5E3C-4A28-9F3D-64C9A0001E1A}" srcOrd="0" destOrd="0" presId="urn:microsoft.com/office/officeart/2005/8/layout/hierarchy2"/>
    <dgm:cxn modelId="{0A4863B3-354C-485B-BB10-C9272F733E17}" type="presOf" srcId="{C93EB916-38F7-451D-B93B-908A14650DF2}" destId="{ED1882E5-7482-47FB-AA4B-65EBC4547D7D}" srcOrd="0" destOrd="0" presId="urn:microsoft.com/office/officeart/2005/8/layout/hierarchy2"/>
    <dgm:cxn modelId="{64E47992-46F6-4E77-A8CF-2BF6DFA58BCA}" type="presOf" srcId="{09FF869C-5538-4405-BF16-6A653E118A8C}" destId="{3161CEAC-2AEA-4120-8A8E-8320F2E7F070}" srcOrd="1" destOrd="0" presId="urn:microsoft.com/office/officeart/2005/8/layout/hierarchy2"/>
    <dgm:cxn modelId="{4B25D763-E710-466F-9BC6-E012AEB07353}" srcId="{5BE8156C-BE62-4470-BEA4-72491F9CDF09}" destId="{DFB2C718-AB24-4FF6-88DE-911AA61837F5}" srcOrd="0" destOrd="0" parTransId="{0E1D9538-AEBB-4DA3-BFB6-9CFAD254082F}" sibTransId="{BF62D7A9-0CC3-4ED8-8E63-6F751A26F488}"/>
    <dgm:cxn modelId="{204D36A3-BC73-4122-9109-14A67442B228}" srcId="{C93EB916-38F7-451D-B93B-908A14650DF2}" destId="{5BE8156C-BE62-4470-BEA4-72491F9CDF09}" srcOrd="0" destOrd="0" parTransId="{CBF454D9-C677-4F94-8418-5BBAD5868292}" sibTransId="{0F014754-C815-4784-B09A-386EEF0E0038}"/>
    <dgm:cxn modelId="{1D7BC2C7-5FC5-4ED6-9A0D-ABB26ABB32FC}" type="presOf" srcId="{09FF869C-5538-4405-BF16-6A653E118A8C}" destId="{AD835816-D804-472C-AC33-EC4D59F40BA2}" srcOrd="0" destOrd="0" presId="urn:microsoft.com/office/officeart/2005/8/layout/hierarchy2"/>
    <dgm:cxn modelId="{FB2D0ADD-CD3F-469E-A23B-411FC2BF8CF8}" type="presOf" srcId="{A122191D-0A5F-47A8-9E45-EEAB375C23BD}" destId="{61B910F4-D768-4327-91E1-C8CF1C006E09}" srcOrd="0" destOrd="0" presId="urn:microsoft.com/office/officeart/2005/8/layout/hierarchy2"/>
    <dgm:cxn modelId="{0714F03E-E18D-48BA-8404-D74DC02E2502}" type="presOf" srcId="{0E1D9538-AEBB-4DA3-BFB6-9CFAD254082F}" destId="{84F26762-FDF1-40E7-B25E-674D65D472E5}" srcOrd="1" destOrd="0" presId="urn:microsoft.com/office/officeart/2005/8/layout/hierarchy2"/>
    <dgm:cxn modelId="{4814E522-EB8D-4F86-B452-8346075B11E1}" srcId="{5BE8156C-BE62-4470-BEA4-72491F9CDF09}" destId="{52BD1856-5ED1-414B-8483-17465C3E44FF}" srcOrd="2" destOrd="0" parTransId="{A122191D-0A5F-47A8-9E45-EEAB375C23BD}" sibTransId="{2748C77E-07CA-4988-B828-FD4547C21E57}"/>
    <dgm:cxn modelId="{D6A7CCFB-B21E-4B3D-B27F-5AC1F755D02A}" type="presOf" srcId="{DFB2C718-AB24-4FF6-88DE-911AA61837F5}" destId="{84D80F9B-6F1D-4670-90CC-079BCAD795C0}" srcOrd="0" destOrd="0" presId="urn:microsoft.com/office/officeart/2005/8/layout/hierarchy2"/>
    <dgm:cxn modelId="{F9CBEEB8-A8E5-4EC0-99A4-3CC27EBC29CF}" type="presOf" srcId="{A122191D-0A5F-47A8-9E45-EEAB375C23BD}" destId="{4F3D1B51-81E7-42B9-BBC0-9CB559817360}" srcOrd="1" destOrd="0" presId="urn:microsoft.com/office/officeart/2005/8/layout/hierarchy2"/>
    <dgm:cxn modelId="{ADEF4824-A19D-44EC-86B4-D99C2DDA1664}" type="presOf" srcId="{0E1D9538-AEBB-4DA3-BFB6-9CFAD254082F}" destId="{E8B7B219-5D47-4143-8A15-E285F108F095}" srcOrd="0" destOrd="0" presId="urn:microsoft.com/office/officeart/2005/8/layout/hierarchy2"/>
    <dgm:cxn modelId="{06991B73-FC8D-41AC-9D6C-614B9C4E2967}" type="presOf" srcId="{5BE8156C-BE62-4470-BEA4-72491F9CDF09}" destId="{61F1D51B-0509-4B21-B1D5-BA87B0B8E052}" srcOrd="0" destOrd="0" presId="urn:microsoft.com/office/officeart/2005/8/layout/hierarchy2"/>
    <dgm:cxn modelId="{4548BECF-D7EA-4BCB-9EEE-39F8BAE8C6B4}" srcId="{5BE8156C-BE62-4470-BEA4-72491F9CDF09}" destId="{68AB6288-8B22-4F23-916B-632907B3D1F5}" srcOrd="1" destOrd="0" parTransId="{09FF869C-5538-4405-BF16-6A653E118A8C}" sibTransId="{8CACBAE8-F7C0-4028-AF2F-CD157380D045}"/>
    <dgm:cxn modelId="{715537D1-9AA6-46C5-BAE1-C2F030AFAA66}" type="presOf" srcId="{52BD1856-5ED1-414B-8483-17465C3E44FF}" destId="{5AA0618F-973E-4EB7-AF4F-BF811F378183}" srcOrd="0" destOrd="0" presId="urn:microsoft.com/office/officeart/2005/8/layout/hierarchy2"/>
    <dgm:cxn modelId="{D0DDE3A4-2ACA-4FE9-98C9-820390F721E4}" type="presParOf" srcId="{ED1882E5-7482-47FB-AA4B-65EBC4547D7D}" destId="{D22585B8-3B51-4955-BFB0-D98A39910336}" srcOrd="0" destOrd="0" presId="urn:microsoft.com/office/officeart/2005/8/layout/hierarchy2"/>
    <dgm:cxn modelId="{DF9C3303-1F4D-4C0D-88EB-CB3DB0E0CBCB}" type="presParOf" srcId="{D22585B8-3B51-4955-BFB0-D98A39910336}" destId="{61F1D51B-0509-4B21-B1D5-BA87B0B8E052}" srcOrd="0" destOrd="0" presId="urn:microsoft.com/office/officeart/2005/8/layout/hierarchy2"/>
    <dgm:cxn modelId="{B907A74C-4237-4F0F-B748-D459CAC5C324}" type="presParOf" srcId="{D22585B8-3B51-4955-BFB0-D98A39910336}" destId="{F1B74CC8-4E61-4CB2-A66D-B05FFFD8A665}" srcOrd="1" destOrd="0" presId="urn:microsoft.com/office/officeart/2005/8/layout/hierarchy2"/>
    <dgm:cxn modelId="{F2EE9D85-54F6-4938-A266-43DE0E34A027}" type="presParOf" srcId="{F1B74CC8-4E61-4CB2-A66D-B05FFFD8A665}" destId="{E8B7B219-5D47-4143-8A15-E285F108F095}" srcOrd="0" destOrd="0" presId="urn:microsoft.com/office/officeart/2005/8/layout/hierarchy2"/>
    <dgm:cxn modelId="{0C656D0A-7CC5-4D8F-94B1-B33F9CB4F285}" type="presParOf" srcId="{E8B7B219-5D47-4143-8A15-E285F108F095}" destId="{84F26762-FDF1-40E7-B25E-674D65D472E5}" srcOrd="0" destOrd="0" presId="urn:microsoft.com/office/officeart/2005/8/layout/hierarchy2"/>
    <dgm:cxn modelId="{F77A9320-97E3-4038-82D1-65C7D2B5A0E8}" type="presParOf" srcId="{F1B74CC8-4E61-4CB2-A66D-B05FFFD8A665}" destId="{7E909D48-9603-40A5-BFFD-9935D3E68C87}" srcOrd="1" destOrd="0" presId="urn:microsoft.com/office/officeart/2005/8/layout/hierarchy2"/>
    <dgm:cxn modelId="{611D53AC-CF34-4EA1-BFD5-852D88F61EE6}" type="presParOf" srcId="{7E909D48-9603-40A5-BFFD-9935D3E68C87}" destId="{84D80F9B-6F1D-4670-90CC-079BCAD795C0}" srcOrd="0" destOrd="0" presId="urn:microsoft.com/office/officeart/2005/8/layout/hierarchy2"/>
    <dgm:cxn modelId="{437B9AC8-7A17-421F-8326-268D5094F627}" type="presParOf" srcId="{7E909D48-9603-40A5-BFFD-9935D3E68C87}" destId="{255EBB0E-0F8F-4B54-8353-512B6F1294C8}" srcOrd="1" destOrd="0" presId="urn:microsoft.com/office/officeart/2005/8/layout/hierarchy2"/>
    <dgm:cxn modelId="{101E4811-3BD0-46FC-9BFB-6AA4ECC27260}" type="presParOf" srcId="{F1B74CC8-4E61-4CB2-A66D-B05FFFD8A665}" destId="{AD835816-D804-472C-AC33-EC4D59F40BA2}" srcOrd="2" destOrd="0" presId="urn:microsoft.com/office/officeart/2005/8/layout/hierarchy2"/>
    <dgm:cxn modelId="{273D9B62-9684-4ED4-9D7A-54B798AF0F5A}" type="presParOf" srcId="{AD835816-D804-472C-AC33-EC4D59F40BA2}" destId="{3161CEAC-2AEA-4120-8A8E-8320F2E7F070}" srcOrd="0" destOrd="0" presId="urn:microsoft.com/office/officeart/2005/8/layout/hierarchy2"/>
    <dgm:cxn modelId="{95019743-DCCA-480F-83DA-741F39168D2F}" type="presParOf" srcId="{F1B74CC8-4E61-4CB2-A66D-B05FFFD8A665}" destId="{63E8F2D9-3684-4BB9-91F7-93832F2D1C15}" srcOrd="3" destOrd="0" presId="urn:microsoft.com/office/officeart/2005/8/layout/hierarchy2"/>
    <dgm:cxn modelId="{50F4C563-0867-47B5-BDED-91196A76DAF7}" type="presParOf" srcId="{63E8F2D9-3684-4BB9-91F7-93832F2D1C15}" destId="{68C8B895-5E3C-4A28-9F3D-64C9A0001E1A}" srcOrd="0" destOrd="0" presId="urn:microsoft.com/office/officeart/2005/8/layout/hierarchy2"/>
    <dgm:cxn modelId="{B0B20EA0-9A8F-47B6-AA54-258928EA21C7}" type="presParOf" srcId="{63E8F2D9-3684-4BB9-91F7-93832F2D1C15}" destId="{C7A69FBB-B21A-4C82-A227-3D4954491E05}" srcOrd="1" destOrd="0" presId="urn:microsoft.com/office/officeart/2005/8/layout/hierarchy2"/>
    <dgm:cxn modelId="{4B099301-F5AC-44BD-AB43-20FF84FE2A8E}" type="presParOf" srcId="{F1B74CC8-4E61-4CB2-A66D-B05FFFD8A665}" destId="{61B910F4-D768-4327-91E1-C8CF1C006E09}" srcOrd="4" destOrd="0" presId="urn:microsoft.com/office/officeart/2005/8/layout/hierarchy2"/>
    <dgm:cxn modelId="{6843E9C0-CAF6-4E8E-B3E2-C2A5FD07319C}" type="presParOf" srcId="{61B910F4-D768-4327-91E1-C8CF1C006E09}" destId="{4F3D1B51-81E7-42B9-BBC0-9CB559817360}" srcOrd="0" destOrd="0" presId="urn:microsoft.com/office/officeart/2005/8/layout/hierarchy2"/>
    <dgm:cxn modelId="{345F2881-23B2-4A87-9829-2145A63838B5}" type="presParOf" srcId="{F1B74CC8-4E61-4CB2-A66D-B05FFFD8A665}" destId="{9A6C8F77-134D-4201-BB2F-C75EC54CCA59}" srcOrd="5" destOrd="0" presId="urn:microsoft.com/office/officeart/2005/8/layout/hierarchy2"/>
    <dgm:cxn modelId="{7A9C862D-8BCB-4858-B73F-6C93AB863702}" type="presParOf" srcId="{9A6C8F77-134D-4201-BB2F-C75EC54CCA59}" destId="{5AA0618F-973E-4EB7-AF4F-BF811F378183}" srcOrd="0" destOrd="0" presId="urn:microsoft.com/office/officeart/2005/8/layout/hierarchy2"/>
    <dgm:cxn modelId="{6164B678-5ACF-4959-82D1-15440923E79D}" type="presParOf" srcId="{9A6C8F77-134D-4201-BB2F-C75EC54CCA59}" destId="{37DFE28D-7112-43A6-A25B-80EA61D9E1F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212F1D-8FAF-49D7-8B52-FC6F310B0A39}">
      <dsp:nvSpPr>
        <dsp:cNvPr id="0" name=""/>
        <dsp:cNvSpPr/>
      </dsp:nvSpPr>
      <dsp:spPr>
        <a:xfrm rot="16200000">
          <a:off x="0" y="61707"/>
          <a:ext cx="3998267" cy="3998267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2060"/>
              </a:solidFill>
            </a:rPr>
            <a:t>Математика</a:t>
          </a:r>
          <a:endParaRPr lang="ru-RU" sz="2800" kern="1200" dirty="0">
            <a:solidFill>
              <a:srgbClr val="002060"/>
            </a:solidFill>
          </a:endParaRPr>
        </a:p>
      </dsp:txBody>
      <dsp:txXfrm rot="16200000">
        <a:off x="0" y="61707"/>
        <a:ext cx="3998267" cy="3998267"/>
      </dsp:txXfrm>
    </dsp:sp>
    <dsp:sp modelId="{AD0FEA29-46FD-42C8-9B97-BBF1B41B7346}">
      <dsp:nvSpPr>
        <dsp:cNvPr id="0" name=""/>
        <dsp:cNvSpPr/>
      </dsp:nvSpPr>
      <dsp:spPr>
        <a:xfrm rot="5400000">
          <a:off x="4176460" y="71999"/>
          <a:ext cx="3998267" cy="3998267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2060"/>
              </a:solidFill>
            </a:rPr>
            <a:t>Информатика</a:t>
          </a:r>
          <a:endParaRPr lang="ru-RU" sz="2800" kern="1200" dirty="0">
            <a:solidFill>
              <a:srgbClr val="002060"/>
            </a:solidFill>
          </a:endParaRPr>
        </a:p>
      </dsp:txBody>
      <dsp:txXfrm rot="5400000">
        <a:off x="4176460" y="71999"/>
        <a:ext cx="3998267" cy="39982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FEB417-DEEF-4761-AFD6-36DA19BB3FF3}">
      <dsp:nvSpPr>
        <dsp:cNvPr id="0" name=""/>
        <dsp:cNvSpPr/>
      </dsp:nvSpPr>
      <dsp:spPr>
        <a:xfrm>
          <a:off x="4465531" y="2324345"/>
          <a:ext cx="2789955" cy="449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881"/>
              </a:lnTo>
              <a:lnTo>
                <a:pt x="2789955" y="281881"/>
              </a:lnTo>
              <a:lnTo>
                <a:pt x="2789955" y="449208"/>
              </a:lnTo>
            </a:path>
          </a:pathLst>
        </a:custGeom>
        <a:noFill/>
        <a:ln w="3175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73929A-FCC3-403A-BDBD-3EE73D45A4CF}">
      <dsp:nvSpPr>
        <dsp:cNvPr id="0" name=""/>
        <dsp:cNvSpPr/>
      </dsp:nvSpPr>
      <dsp:spPr>
        <a:xfrm>
          <a:off x="4362745" y="2324345"/>
          <a:ext cx="102786" cy="457255"/>
        </a:xfrm>
        <a:custGeom>
          <a:avLst/>
          <a:gdLst/>
          <a:ahLst/>
          <a:cxnLst/>
          <a:rect l="0" t="0" r="0" b="0"/>
          <a:pathLst>
            <a:path>
              <a:moveTo>
                <a:pt x="102786" y="0"/>
              </a:moveTo>
              <a:lnTo>
                <a:pt x="102786" y="289929"/>
              </a:lnTo>
              <a:lnTo>
                <a:pt x="0" y="289929"/>
              </a:lnTo>
              <a:lnTo>
                <a:pt x="0" y="4572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F77F5B-AE8D-4CCF-9603-5FAC0214F90C}">
      <dsp:nvSpPr>
        <dsp:cNvPr id="0" name=""/>
        <dsp:cNvSpPr/>
      </dsp:nvSpPr>
      <dsp:spPr>
        <a:xfrm>
          <a:off x="1338994" y="2324345"/>
          <a:ext cx="3126537" cy="457255"/>
        </a:xfrm>
        <a:custGeom>
          <a:avLst/>
          <a:gdLst/>
          <a:ahLst/>
          <a:cxnLst/>
          <a:rect l="0" t="0" r="0" b="0"/>
          <a:pathLst>
            <a:path>
              <a:moveTo>
                <a:pt x="3126537" y="0"/>
              </a:moveTo>
              <a:lnTo>
                <a:pt x="3126537" y="289929"/>
              </a:lnTo>
              <a:lnTo>
                <a:pt x="0" y="289929"/>
              </a:lnTo>
              <a:lnTo>
                <a:pt x="0" y="457255"/>
              </a:lnTo>
            </a:path>
          </a:pathLst>
        </a:custGeom>
        <a:noFill/>
        <a:ln w="3175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F62D3E-0B9A-4418-82AC-64FE02C79256}">
      <dsp:nvSpPr>
        <dsp:cNvPr id="0" name=""/>
        <dsp:cNvSpPr/>
      </dsp:nvSpPr>
      <dsp:spPr>
        <a:xfrm>
          <a:off x="2746155" y="930634"/>
          <a:ext cx="3438752" cy="1393711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50800" h="508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itchFamily="18" charset="0"/>
            </a:rPr>
            <a:t>ЛИЧНОСТНЫЕ УУД</a:t>
          </a:r>
          <a:endParaRPr lang="ru-RU" sz="3200" b="1" kern="1200" dirty="0">
            <a:solidFill>
              <a:schemeClr val="accent2">
                <a:lumMod val="60000"/>
                <a:lumOff val="40000"/>
              </a:schemeClr>
            </a:solidFill>
            <a:latin typeface="Bookman Old Style" pitchFamily="18" charset="0"/>
          </a:endParaRPr>
        </a:p>
      </dsp:txBody>
      <dsp:txXfrm>
        <a:off x="2746155" y="930634"/>
        <a:ext cx="3438752" cy="1393711"/>
      </dsp:txXfrm>
    </dsp:sp>
    <dsp:sp modelId="{B32A601E-2CBB-4B6F-8F99-CC5A198B9E43}">
      <dsp:nvSpPr>
        <dsp:cNvPr id="0" name=""/>
        <dsp:cNvSpPr/>
      </dsp:nvSpPr>
      <dsp:spPr>
        <a:xfrm>
          <a:off x="78" y="2781601"/>
          <a:ext cx="2677831" cy="1330158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Bookman Old Style" pitchFamily="18" charset="0"/>
            </a:rPr>
            <a:t>Самоопределение</a:t>
          </a:r>
          <a:endParaRPr lang="ru-RU" sz="28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78" y="2781601"/>
        <a:ext cx="2677831" cy="1330158"/>
      </dsp:txXfrm>
    </dsp:sp>
    <dsp:sp modelId="{4A06A9BF-8AC6-4BA9-A0A4-9B0BC4CA0550}">
      <dsp:nvSpPr>
        <dsp:cNvPr id="0" name=""/>
        <dsp:cNvSpPr/>
      </dsp:nvSpPr>
      <dsp:spPr>
        <a:xfrm>
          <a:off x="3012563" y="2781601"/>
          <a:ext cx="2700364" cy="1350875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Bookman Old Style" pitchFamily="18" charset="0"/>
            </a:rPr>
            <a:t>Смысло-образование</a:t>
          </a:r>
          <a:endParaRPr lang="ru-RU" sz="28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3012563" y="2781601"/>
        <a:ext cx="2700364" cy="1350875"/>
      </dsp:txXfrm>
    </dsp:sp>
    <dsp:sp modelId="{9639018D-EA9B-455A-A2D9-61FE47BCC880}">
      <dsp:nvSpPr>
        <dsp:cNvPr id="0" name=""/>
        <dsp:cNvSpPr/>
      </dsp:nvSpPr>
      <dsp:spPr>
        <a:xfrm>
          <a:off x="6047659" y="2773553"/>
          <a:ext cx="2415654" cy="1952828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Bookman Old Style" pitchFamily="18" charset="0"/>
            </a:rPr>
            <a:t>Нравственно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Bookman Old Style" pitchFamily="18" charset="0"/>
            </a:rPr>
            <a:t>этическая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Bookman Old Style" pitchFamily="18" charset="0"/>
            </a:rPr>
            <a:t>ориентация</a:t>
          </a:r>
          <a:endParaRPr lang="ru-RU" sz="24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6047659" y="2773553"/>
        <a:ext cx="2415654" cy="195282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4C823A-27ED-4C93-A529-976FE81AB471}">
      <dsp:nvSpPr>
        <dsp:cNvPr id="0" name=""/>
        <dsp:cNvSpPr/>
      </dsp:nvSpPr>
      <dsp:spPr>
        <a:xfrm>
          <a:off x="4263" y="2448140"/>
          <a:ext cx="3397847" cy="1033691"/>
        </a:xfrm>
        <a:prstGeom prst="roundRect">
          <a:avLst>
            <a:gd name="adj" fmla="val 10000"/>
          </a:avLst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50800" h="508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itchFamily="18" charset="0"/>
            </a:rPr>
            <a:t>Регулятивные УУД</a:t>
          </a:r>
          <a:endParaRPr lang="ru-RU" sz="3200" b="1" kern="1200" dirty="0">
            <a:solidFill>
              <a:schemeClr val="accent2">
                <a:lumMod val="60000"/>
                <a:lumOff val="40000"/>
              </a:schemeClr>
            </a:solidFill>
            <a:latin typeface="Bookman Old Style" pitchFamily="18" charset="0"/>
          </a:endParaRPr>
        </a:p>
      </dsp:txBody>
      <dsp:txXfrm>
        <a:off x="4263" y="2448140"/>
        <a:ext cx="3397847" cy="1033691"/>
      </dsp:txXfrm>
    </dsp:sp>
    <dsp:sp modelId="{B82D566A-7945-4D46-97EA-7648DE8BBCE0}">
      <dsp:nvSpPr>
        <dsp:cNvPr id="0" name=""/>
        <dsp:cNvSpPr/>
      </dsp:nvSpPr>
      <dsp:spPr>
        <a:xfrm rot="17449039">
          <a:off x="2664927" y="1880344"/>
          <a:ext cx="2287220" cy="31376"/>
        </a:xfrm>
        <a:custGeom>
          <a:avLst/>
          <a:gdLst/>
          <a:ahLst/>
          <a:cxnLst/>
          <a:rect l="0" t="0" r="0" b="0"/>
          <a:pathLst>
            <a:path>
              <a:moveTo>
                <a:pt x="0" y="15688"/>
              </a:moveTo>
              <a:lnTo>
                <a:pt x="2287220" y="15688"/>
              </a:lnTo>
            </a:path>
          </a:pathLst>
        </a:custGeom>
        <a:noFill/>
        <a:ln w="3175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7449039">
        <a:off x="3751357" y="1838852"/>
        <a:ext cx="114361" cy="114361"/>
      </dsp:txXfrm>
    </dsp:sp>
    <dsp:sp modelId="{41E06FAC-53AA-4B6E-995A-873956526A01}">
      <dsp:nvSpPr>
        <dsp:cNvPr id="0" name=""/>
        <dsp:cNvSpPr/>
      </dsp:nvSpPr>
      <dsp:spPr>
        <a:xfrm>
          <a:off x="4214964" y="644219"/>
          <a:ext cx="4488619" cy="365720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solidFill>
                <a:schemeClr val="tx1"/>
              </a:solidFill>
              <a:latin typeface="Bookman Old Style" pitchFamily="18" charset="0"/>
            </a:rPr>
            <a:t>Целеполагание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14964" y="644219"/>
        <a:ext cx="4488619" cy="365720"/>
      </dsp:txXfrm>
    </dsp:sp>
    <dsp:sp modelId="{C18C7B73-C463-490C-BFE9-29119D17B6C0}">
      <dsp:nvSpPr>
        <dsp:cNvPr id="0" name=""/>
        <dsp:cNvSpPr/>
      </dsp:nvSpPr>
      <dsp:spPr>
        <a:xfrm rot="17887360">
          <a:off x="2946296" y="2188852"/>
          <a:ext cx="1724482" cy="31376"/>
        </a:xfrm>
        <a:custGeom>
          <a:avLst/>
          <a:gdLst/>
          <a:ahLst/>
          <a:cxnLst/>
          <a:rect l="0" t="0" r="0" b="0"/>
          <a:pathLst>
            <a:path>
              <a:moveTo>
                <a:pt x="0" y="15688"/>
              </a:moveTo>
              <a:lnTo>
                <a:pt x="1724482" y="15688"/>
              </a:lnTo>
            </a:path>
          </a:pathLst>
        </a:custGeom>
        <a:noFill/>
        <a:ln w="3175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17887360">
        <a:off x="3765425" y="2161428"/>
        <a:ext cx="86224" cy="86224"/>
      </dsp:txXfrm>
    </dsp:sp>
    <dsp:sp modelId="{AEDF31F2-5C55-4373-80CA-BA0838C67D02}">
      <dsp:nvSpPr>
        <dsp:cNvPr id="0" name=""/>
        <dsp:cNvSpPr/>
      </dsp:nvSpPr>
      <dsp:spPr>
        <a:xfrm>
          <a:off x="4214964" y="1164993"/>
          <a:ext cx="4553514" cy="558203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Bookman Old Style" pitchFamily="18" charset="0"/>
            </a:rPr>
            <a:t>Планирование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14964" y="1164993"/>
        <a:ext cx="4553514" cy="558203"/>
      </dsp:txXfrm>
    </dsp:sp>
    <dsp:sp modelId="{C484205D-A4DC-4CD7-BF75-31FF421293E8}">
      <dsp:nvSpPr>
        <dsp:cNvPr id="0" name=""/>
        <dsp:cNvSpPr/>
      </dsp:nvSpPr>
      <dsp:spPr>
        <a:xfrm rot="18833441">
          <a:off x="3222303" y="2526820"/>
          <a:ext cx="1172467" cy="31376"/>
        </a:xfrm>
        <a:custGeom>
          <a:avLst/>
          <a:gdLst/>
          <a:ahLst/>
          <a:cxnLst/>
          <a:rect l="0" t="0" r="0" b="0"/>
          <a:pathLst>
            <a:path>
              <a:moveTo>
                <a:pt x="0" y="15688"/>
              </a:moveTo>
              <a:lnTo>
                <a:pt x="1172467" y="15688"/>
              </a:lnTo>
            </a:path>
          </a:pathLst>
        </a:custGeom>
        <a:noFill/>
        <a:ln w="3175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8833441">
        <a:off x="3779225" y="2513197"/>
        <a:ext cx="58623" cy="58623"/>
      </dsp:txXfrm>
    </dsp:sp>
    <dsp:sp modelId="{430E9ED7-A124-42C9-86C9-E23CA57984F1}">
      <dsp:nvSpPr>
        <dsp:cNvPr id="0" name=""/>
        <dsp:cNvSpPr/>
      </dsp:nvSpPr>
      <dsp:spPr>
        <a:xfrm>
          <a:off x="4214964" y="1878251"/>
          <a:ext cx="4470116" cy="483560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Bookman Old Style" pitchFamily="18" charset="0"/>
            </a:rPr>
            <a:t>Прогнозирование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14964" y="1878251"/>
        <a:ext cx="4470116" cy="483560"/>
      </dsp:txXfrm>
    </dsp:sp>
    <dsp:sp modelId="{40E83D50-FE27-4021-B292-FAFC617FDFE4}">
      <dsp:nvSpPr>
        <dsp:cNvPr id="0" name=""/>
        <dsp:cNvSpPr/>
      </dsp:nvSpPr>
      <dsp:spPr>
        <a:xfrm rot="20766842">
          <a:off x="3389875" y="2848823"/>
          <a:ext cx="837324" cy="31376"/>
        </a:xfrm>
        <a:custGeom>
          <a:avLst/>
          <a:gdLst/>
          <a:ahLst/>
          <a:cxnLst/>
          <a:rect l="0" t="0" r="0" b="0"/>
          <a:pathLst>
            <a:path>
              <a:moveTo>
                <a:pt x="0" y="15688"/>
              </a:moveTo>
              <a:lnTo>
                <a:pt x="837324" y="15688"/>
              </a:lnTo>
            </a:path>
          </a:pathLst>
        </a:custGeom>
        <a:noFill/>
        <a:ln w="3175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0766842">
        <a:off x="3787604" y="2843578"/>
        <a:ext cx="41866" cy="41866"/>
      </dsp:txXfrm>
    </dsp:sp>
    <dsp:sp modelId="{C5076A9E-4D4F-4A0D-93D1-26BBA5E8E11F}">
      <dsp:nvSpPr>
        <dsp:cNvPr id="0" name=""/>
        <dsp:cNvSpPr/>
      </dsp:nvSpPr>
      <dsp:spPr>
        <a:xfrm>
          <a:off x="4214964" y="2516865"/>
          <a:ext cx="4468731" cy="494342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Bookman Old Style" pitchFamily="18" charset="0"/>
            </a:rPr>
            <a:t>Контроль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14964" y="2516865"/>
        <a:ext cx="4468731" cy="494342"/>
      </dsp:txXfrm>
    </dsp:sp>
    <dsp:sp modelId="{8D448367-32AC-495B-8A52-E2408D37BB0D}">
      <dsp:nvSpPr>
        <dsp:cNvPr id="0" name=""/>
        <dsp:cNvSpPr/>
      </dsp:nvSpPr>
      <dsp:spPr>
        <a:xfrm rot="1752049">
          <a:off x="3341914" y="3180390"/>
          <a:ext cx="947346" cy="31376"/>
        </a:xfrm>
        <a:custGeom>
          <a:avLst/>
          <a:gdLst/>
          <a:ahLst/>
          <a:cxnLst/>
          <a:rect l="0" t="0" r="0" b="0"/>
          <a:pathLst>
            <a:path>
              <a:moveTo>
                <a:pt x="0" y="15688"/>
              </a:moveTo>
              <a:lnTo>
                <a:pt x="947346" y="15688"/>
              </a:lnTo>
            </a:path>
          </a:pathLst>
        </a:custGeom>
        <a:noFill/>
        <a:ln w="3175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752049">
        <a:off x="3791903" y="3172394"/>
        <a:ext cx="47367" cy="47367"/>
      </dsp:txXfrm>
    </dsp:sp>
    <dsp:sp modelId="{280A34E4-5071-429B-803F-D10D98DE5D1C}">
      <dsp:nvSpPr>
        <dsp:cNvPr id="0" name=""/>
        <dsp:cNvSpPr/>
      </dsp:nvSpPr>
      <dsp:spPr>
        <a:xfrm>
          <a:off x="4229064" y="3161692"/>
          <a:ext cx="4395339" cy="530955"/>
        </a:xfrm>
        <a:prstGeom prst="roundRect">
          <a:avLst>
            <a:gd name="adj" fmla="val 10000"/>
          </a:avLst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Bookman Old Style" pitchFamily="18" charset="0"/>
            </a:rPr>
            <a:t>Коррекция 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29064" y="3161692"/>
        <a:ext cx="4395339" cy="530955"/>
      </dsp:txXfrm>
    </dsp:sp>
    <dsp:sp modelId="{21100BB6-50DD-4504-8700-C65FEC4ECBC0}">
      <dsp:nvSpPr>
        <dsp:cNvPr id="0" name=""/>
        <dsp:cNvSpPr/>
      </dsp:nvSpPr>
      <dsp:spPr>
        <a:xfrm rot="3388474">
          <a:off x="3072666" y="3562750"/>
          <a:ext cx="1471742" cy="31376"/>
        </a:xfrm>
        <a:custGeom>
          <a:avLst/>
          <a:gdLst/>
          <a:ahLst/>
          <a:cxnLst/>
          <a:rect l="0" t="0" r="0" b="0"/>
          <a:pathLst>
            <a:path>
              <a:moveTo>
                <a:pt x="0" y="15688"/>
              </a:moveTo>
              <a:lnTo>
                <a:pt x="1471742" y="15688"/>
              </a:lnTo>
            </a:path>
          </a:pathLst>
        </a:custGeom>
        <a:noFill/>
        <a:ln w="3175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388474">
        <a:off x="3771744" y="3541644"/>
        <a:ext cx="73587" cy="73587"/>
      </dsp:txXfrm>
    </dsp:sp>
    <dsp:sp modelId="{C5B7DB56-E2A4-47AF-B3B4-A1D5A46CB615}">
      <dsp:nvSpPr>
        <dsp:cNvPr id="0" name=""/>
        <dsp:cNvSpPr/>
      </dsp:nvSpPr>
      <dsp:spPr>
        <a:xfrm>
          <a:off x="4214964" y="3852271"/>
          <a:ext cx="4523930" cy="679238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Bookman Old Style" pitchFamily="18" charset="0"/>
            </a:rPr>
            <a:t>Оценка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14964" y="3852271"/>
        <a:ext cx="4523930" cy="679238"/>
      </dsp:txXfrm>
    </dsp:sp>
    <dsp:sp modelId="{8DF60CE0-B929-4336-81E7-43B7D5CB2B86}">
      <dsp:nvSpPr>
        <dsp:cNvPr id="0" name=""/>
        <dsp:cNvSpPr/>
      </dsp:nvSpPr>
      <dsp:spPr>
        <a:xfrm rot="4088176">
          <a:off x="2717167" y="3962168"/>
          <a:ext cx="2182740" cy="31376"/>
        </a:xfrm>
        <a:custGeom>
          <a:avLst/>
          <a:gdLst/>
          <a:ahLst/>
          <a:cxnLst/>
          <a:rect l="0" t="0" r="0" b="0"/>
          <a:pathLst>
            <a:path>
              <a:moveTo>
                <a:pt x="0" y="15688"/>
              </a:moveTo>
              <a:lnTo>
                <a:pt x="2182740" y="15688"/>
              </a:lnTo>
            </a:path>
          </a:pathLst>
        </a:custGeom>
        <a:noFill/>
        <a:ln w="2540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4088176">
        <a:off x="3753969" y="3923288"/>
        <a:ext cx="109137" cy="109137"/>
      </dsp:txXfrm>
    </dsp:sp>
    <dsp:sp modelId="{3F076773-4475-4E84-87B9-EEA03BEBE09A}">
      <dsp:nvSpPr>
        <dsp:cNvPr id="0" name=""/>
        <dsp:cNvSpPr/>
      </dsp:nvSpPr>
      <dsp:spPr>
        <a:xfrm>
          <a:off x="4214964" y="4686563"/>
          <a:ext cx="4471377" cy="608327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solidFill>
                <a:schemeClr val="tx1"/>
              </a:solidFill>
              <a:latin typeface="Bookman Old Style" pitchFamily="18" charset="0"/>
            </a:rPr>
            <a:t>Саморегуляция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14964" y="4686563"/>
        <a:ext cx="4471377" cy="60832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FEB417-DEEF-4761-AFD6-36DA19BB3FF3}">
      <dsp:nvSpPr>
        <dsp:cNvPr id="0" name=""/>
        <dsp:cNvSpPr/>
      </dsp:nvSpPr>
      <dsp:spPr>
        <a:xfrm>
          <a:off x="4393462" y="2736841"/>
          <a:ext cx="2926052" cy="424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910"/>
              </a:lnTo>
              <a:lnTo>
                <a:pt x="2926052" y="206910"/>
              </a:lnTo>
              <a:lnTo>
                <a:pt x="2926052" y="424275"/>
              </a:lnTo>
            </a:path>
          </a:pathLst>
        </a:custGeom>
        <a:noFill/>
        <a:ln w="3175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73929A-FCC3-403A-BDBD-3EE73D45A4CF}">
      <dsp:nvSpPr>
        <dsp:cNvPr id="0" name=""/>
        <dsp:cNvSpPr/>
      </dsp:nvSpPr>
      <dsp:spPr>
        <a:xfrm>
          <a:off x="4016385" y="2736841"/>
          <a:ext cx="377076" cy="434729"/>
        </a:xfrm>
        <a:custGeom>
          <a:avLst/>
          <a:gdLst/>
          <a:ahLst/>
          <a:cxnLst/>
          <a:rect l="0" t="0" r="0" b="0"/>
          <a:pathLst>
            <a:path>
              <a:moveTo>
                <a:pt x="377076" y="0"/>
              </a:moveTo>
              <a:lnTo>
                <a:pt x="377076" y="217364"/>
              </a:lnTo>
              <a:lnTo>
                <a:pt x="0" y="217364"/>
              </a:lnTo>
              <a:lnTo>
                <a:pt x="0" y="434729"/>
              </a:lnTo>
            </a:path>
          </a:pathLst>
        </a:custGeom>
        <a:noFill/>
        <a:ln w="2540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F77F5B-AE8D-4CCF-9603-5FAC0214F90C}">
      <dsp:nvSpPr>
        <dsp:cNvPr id="0" name=""/>
        <dsp:cNvSpPr/>
      </dsp:nvSpPr>
      <dsp:spPr>
        <a:xfrm>
          <a:off x="1092713" y="2736841"/>
          <a:ext cx="3300748" cy="434729"/>
        </a:xfrm>
        <a:custGeom>
          <a:avLst/>
          <a:gdLst/>
          <a:ahLst/>
          <a:cxnLst/>
          <a:rect l="0" t="0" r="0" b="0"/>
          <a:pathLst>
            <a:path>
              <a:moveTo>
                <a:pt x="3300748" y="0"/>
              </a:moveTo>
              <a:lnTo>
                <a:pt x="3300748" y="217364"/>
              </a:lnTo>
              <a:lnTo>
                <a:pt x="0" y="217364"/>
              </a:lnTo>
              <a:lnTo>
                <a:pt x="0" y="434729"/>
              </a:lnTo>
            </a:path>
          </a:pathLst>
        </a:custGeom>
        <a:noFill/>
        <a:ln w="31750" cap="flat" cmpd="sng" algn="ctr">
          <a:solidFill>
            <a:srgbClr val="FFFF0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F62D3E-0B9A-4418-82AC-64FE02C79256}">
      <dsp:nvSpPr>
        <dsp:cNvPr id="0" name=""/>
        <dsp:cNvSpPr/>
      </dsp:nvSpPr>
      <dsp:spPr>
        <a:xfrm>
          <a:off x="533671" y="978234"/>
          <a:ext cx="7719581" cy="1758606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50800" h="508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itchFamily="18" charset="0"/>
            </a:rPr>
            <a:t>Познавательные  УУД</a:t>
          </a:r>
          <a:endParaRPr lang="ru-RU" sz="3200" b="1" kern="1200" dirty="0">
            <a:solidFill>
              <a:schemeClr val="accent2">
                <a:lumMod val="60000"/>
                <a:lumOff val="40000"/>
              </a:schemeClr>
            </a:solidFill>
            <a:latin typeface="Bookman Old Style" pitchFamily="18" charset="0"/>
          </a:endParaRPr>
        </a:p>
      </dsp:txBody>
      <dsp:txXfrm>
        <a:off x="533671" y="978234"/>
        <a:ext cx="7719581" cy="1758606"/>
      </dsp:txXfrm>
    </dsp:sp>
    <dsp:sp modelId="{B32A601E-2CBB-4B6F-8F99-CC5A198B9E43}">
      <dsp:nvSpPr>
        <dsp:cNvPr id="0" name=""/>
        <dsp:cNvSpPr/>
      </dsp:nvSpPr>
      <dsp:spPr>
        <a:xfrm>
          <a:off x="2421" y="3171571"/>
          <a:ext cx="2180584" cy="1727937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Bookman Old Style" pitchFamily="18" charset="0"/>
            </a:rPr>
            <a:t>Обще-учебные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2421" y="3171571"/>
        <a:ext cx="2180584" cy="1727937"/>
      </dsp:txXfrm>
    </dsp:sp>
    <dsp:sp modelId="{4A06A9BF-8AC6-4BA9-A0A4-9B0BC4CA0550}">
      <dsp:nvSpPr>
        <dsp:cNvPr id="0" name=""/>
        <dsp:cNvSpPr/>
      </dsp:nvSpPr>
      <dsp:spPr>
        <a:xfrm>
          <a:off x="2617735" y="3171571"/>
          <a:ext cx="2797300" cy="1754849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Bookman Old Style" pitchFamily="18" charset="0"/>
            </a:rPr>
            <a:t>Логические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2617735" y="3171571"/>
        <a:ext cx="2797300" cy="1754849"/>
      </dsp:txXfrm>
    </dsp:sp>
    <dsp:sp modelId="{9639018D-EA9B-455A-A2D9-61FE47BCC880}">
      <dsp:nvSpPr>
        <dsp:cNvPr id="0" name=""/>
        <dsp:cNvSpPr/>
      </dsp:nvSpPr>
      <dsp:spPr>
        <a:xfrm>
          <a:off x="5852187" y="3161116"/>
          <a:ext cx="2934654" cy="1748845"/>
        </a:xfrm>
        <a:prstGeom prst="roundRect">
          <a:avLst/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Bookman Old Style" pitchFamily="18" charset="0"/>
            </a:rPr>
            <a:t>Постановка и решение проблем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5852187" y="3161116"/>
        <a:ext cx="2934654" cy="174884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F1D51B-0509-4B21-B1D5-BA87B0B8E052}">
      <dsp:nvSpPr>
        <dsp:cNvPr id="0" name=""/>
        <dsp:cNvSpPr/>
      </dsp:nvSpPr>
      <dsp:spPr>
        <a:xfrm>
          <a:off x="6082" y="2128838"/>
          <a:ext cx="3598792" cy="1358947"/>
        </a:xfrm>
        <a:prstGeom prst="roundRect">
          <a:avLst>
            <a:gd name="adj" fmla="val 10000"/>
          </a:avLst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50800" h="508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itchFamily="18" charset="0"/>
            </a:rPr>
            <a:t>Коммуникативные  УУД</a:t>
          </a:r>
          <a:endParaRPr lang="ru-RU" sz="3200" b="1" kern="1200" dirty="0">
            <a:solidFill>
              <a:schemeClr val="accent2">
                <a:lumMod val="60000"/>
                <a:lumOff val="40000"/>
              </a:schemeClr>
            </a:solidFill>
            <a:latin typeface="Bookman Old Style" pitchFamily="18" charset="0"/>
          </a:endParaRPr>
        </a:p>
      </dsp:txBody>
      <dsp:txXfrm>
        <a:off x="6082" y="2128838"/>
        <a:ext cx="3598792" cy="1358947"/>
      </dsp:txXfrm>
    </dsp:sp>
    <dsp:sp modelId="{E8B7B219-5D47-4143-8A15-E285F108F095}">
      <dsp:nvSpPr>
        <dsp:cNvPr id="0" name=""/>
        <dsp:cNvSpPr/>
      </dsp:nvSpPr>
      <dsp:spPr>
        <a:xfrm rot="18289469">
          <a:off x="3196584" y="2005141"/>
          <a:ext cx="1903739" cy="43551"/>
        </a:xfrm>
        <a:custGeom>
          <a:avLst/>
          <a:gdLst/>
          <a:ahLst/>
          <a:cxnLst/>
          <a:rect l="0" t="0" r="0" b="0"/>
          <a:pathLst>
            <a:path>
              <a:moveTo>
                <a:pt x="0" y="21775"/>
              </a:moveTo>
              <a:lnTo>
                <a:pt x="1903739" y="21775"/>
              </a:lnTo>
            </a:path>
          </a:pathLst>
        </a:custGeom>
        <a:noFill/>
        <a:ln w="31750" cap="flat" cmpd="sng" algn="ctr">
          <a:solidFill>
            <a:scrgbClr r="0" g="0" b="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8289469">
        <a:off x="4100860" y="1979323"/>
        <a:ext cx="95186" cy="95186"/>
      </dsp:txXfrm>
    </dsp:sp>
    <dsp:sp modelId="{84D80F9B-6F1D-4670-90CC-079BCAD795C0}">
      <dsp:nvSpPr>
        <dsp:cNvPr id="0" name=""/>
        <dsp:cNvSpPr/>
      </dsp:nvSpPr>
      <dsp:spPr>
        <a:xfrm>
          <a:off x="4692033" y="370862"/>
          <a:ext cx="3837206" cy="1749319"/>
        </a:xfrm>
        <a:prstGeom prst="roundRect">
          <a:avLst>
            <a:gd name="adj" fmla="val 10000"/>
          </a:avLst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Bookman Old Style" pitchFamily="18" charset="0"/>
            </a:rPr>
            <a:t>Планирование учебного сотрудничества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692033" y="370862"/>
        <a:ext cx="3837206" cy="1749319"/>
      </dsp:txXfrm>
    </dsp:sp>
    <dsp:sp modelId="{AD835816-D804-472C-AC33-EC4D59F40BA2}">
      <dsp:nvSpPr>
        <dsp:cNvPr id="0" name=""/>
        <dsp:cNvSpPr/>
      </dsp:nvSpPr>
      <dsp:spPr>
        <a:xfrm rot="610698">
          <a:off x="3596183" y="2884129"/>
          <a:ext cx="1104540" cy="43551"/>
        </a:xfrm>
        <a:custGeom>
          <a:avLst/>
          <a:gdLst/>
          <a:ahLst/>
          <a:cxnLst/>
          <a:rect l="0" t="0" r="0" b="0"/>
          <a:pathLst>
            <a:path>
              <a:moveTo>
                <a:pt x="0" y="21775"/>
              </a:moveTo>
              <a:lnTo>
                <a:pt x="1104540" y="21775"/>
              </a:lnTo>
            </a:path>
          </a:pathLst>
        </a:custGeom>
        <a:noFill/>
        <a:ln w="31750" cap="flat" cmpd="sng" algn="ctr">
          <a:solidFill>
            <a:scrgbClr r="0" g="0" b="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610698">
        <a:off x="4120840" y="2878291"/>
        <a:ext cx="55227" cy="55227"/>
      </dsp:txXfrm>
    </dsp:sp>
    <dsp:sp modelId="{68C8B895-5E3C-4A28-9F3D-64C9A0001E1A}">
      <dsp:nvSpPr>
        <dsp:cNvPr id="0" name=""/>
        <dsp:cNvSpPr/>
      </dsp:nvSpPr>
      <dsp:spPr>
        <a:xfrm>
          <a:off x="4692033" y="2324023"/>
          <a:ext cx="3643828" cy="1358947"/>
        </a:xfrm>
        <a:prstGeom prst="roundRect">
          <a:avLst>
            <a:gd name="adj" fmla="val 10000"/>
          </a:avLst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Bookman Old Style" pitchFamily="18" charset="0"/>
            </a:rPr>
            <a:t>Построение речевых высказываний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692033" y="2324023"/>
        <a:ext cx="3643828" cy="1358947"/>
      </dsp:txXfrm>
    </dsp:sp>
    <dsp:sp modelId="{61B910F4-D768-4327-91E1-C8CF1C006E09}">
      <dsp:nvSpPr>
        <dsp:cNvPr id="0" name=""/>
        <dsp:cNvSpPr/>
      </dsp:nvSpPr>
      <dsp:spPr>
        <a:xfrm rot="3496004">
          <a:off x="3114965" y="3665524"/>
          <a:ext cx="2066976" cy="43551"/>
        </a:xfrm>
        <a:custGeom>
          <a:avLst/>
          <a:gdLst/>
          <a:ahLst/>
          <a:cxnLst/>
          <a:rect l="0" t="0" r="0" b="0"/>
          <a:pathLst>
            <a:path>
              <a:moveTo>
                <a:pt x="0" y="21775"/>
              </a:moveTo>
              <a:lnTo>
                <a:pt x="2066976" y="217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3496004">
        <a:off x="4096779" y="3635625"/>
        <a:ext cx="103348" cy="103348"/>
      </dsp:txXfrm>
    </dsp:sp>
    <dsp:sp modelId="{5AA0618F-973E-4EB7-AF4F-BF811F378183}">
      <dsp:nvSpPr>
        <dsp:cNvPr id="0" name=""/>
        <dsp:cNvSpPr/>
      </dsp:nvSpPr>
      <dsp:spPr>
        <a:xfrm>
          <a:off x="4692033" y="3886813"/>
          <a:ext cx="3658287" cy="1358947"/>
        </a:xfrm>
        <a:prstGeom prst="roundRect">
          <a:avLst>
            <a:gd name="adj" fmla="val 10000"/>
          </a:avLst>
        </a:prstGeom>
        <a:solidFill>
          <a:schemeClr val="bg1"/>
        </a:solidFill>
        <a:ln w="28575">
          <a:solidFill>
            <a:schemeClr val="tx1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Bookman Old Style" pitchFamily="18" charset="0"/>
            </a:rPr>
            <a:t>Постановка и решение проблем</a:t>
          </a:r>
          <a:endParaRPr lang="ru-RU" sz="3200" b="1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692033" y="3886813"/>
        <a:ext cx="3658287" cy="1358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4D2A7-40B5-4CFC-88D2-B0C892451A7C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0CF7B-A8DD-477F-A8E0-DB6FCAE6FA4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6804" name="Номер слайда 3"/>
          <p:cNvSpPr txBox="1">
            <a:spLocks noGrp="1"/>
          </p:cNvSpPr>
          <p:nvPr/>
        </p:nvSpPr>
        <p:spPr bwMode="auto">
          <a:xfrm>
            <a:off x="3884364" y="8686507"/>
            <a:ext cx="2972016" cy="456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algn="r" eaLnBrk="1" hangingPunct="1"/>
            <a:fld id="{D0DC0B9E-2543-4ACD-BC6E-F5C9693C5AC8}" type="slidenum">
              <a:rPr lang="ru-RU" sz="1200" b="0">
                <a:latin typeface="Arial" charset="0"/>
              </a:rPr>
              <a:pPr algn="r" eaLnBrk="1" hangingPunct="1"/>
              <a:t>3</a:t>
            </a:fld>
            <a:endParaRPr lang="ru-RU" sz="1200" b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2948" name="Номер слайда 3"/>
          <p:cNvSpPr txBox="1">
            <a:spLocks noGrp="1"/>
          </p:cNvSpPr>
          <p:nvPr/>
        </p:nvSpPr>
        <p:spPr bwMode="auto">
          <a:xfrm>
            <a:off x="3884364" y="8686507"/>
            <a:ext cx="2972016" cy="456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algn="r" eaLnBrk="1" hangingPunct="1"/>
            <a:fld id="{43280053-9606-44F7-82ED-E83B20202F9E}" type="slidenum">
              <a:rPr lang="ru-RU" sz="1200" b="0">
                <a:latin typeface="Arial" charset="0"/>
              </a:rPr>
              <a:pPr algn="r" eaLnBrk="1" hangingPunct="1"/>
              <a:t>4</a:t>
            </a:fld>
            <a:endParaRPr lang="ru-RU" sz="1200" b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5476" name="Номер слайда 3"/>
          <p:cNvSpPr txBox="1">
            <a:spLocks noGrp="1"/>
          </p:cNvSpPr>
          <p:nvPr/>
        </p:nvSpPr>
        <p:spPr bwMode="auto">
          <a:xfrm>
            <a:off x="3884364" y="8686507"/>
            <a:ext cx="2972016" cy="456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algn="r" eaLnBrk="1" hangingPunct="1"/>
            <a:fld id="{DCA70120-FFCB-456A-A55C-A526D4B26E79}" type="slidenum">
              <a:rPr lang="ru-RU" sz="1200" b="0">
                <a:latin typeface="Arial" charset="0"/>
              </a:rPr>
              <a:pPr algn="r" eaLnBrk="1" hangingPunct="1"/>
              <a:t>5</a:t>
            </a:fld>
            <a:endParaRPr lang="ru-RU" sz="1200" b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0FD4F7-5E04-4768-85E7-7B0698BD250B}" type="slidenum">
              <a:rPr lang="ru-RU"/>
              <a:pPr/>
              <a:t>9</a:t>
            </a:fld>
            <a:endParaRPr lang="ru-RU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07A59-E320-46C9-95D9-D95B4389F865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07A59-E320-46C9-95D9-D95B4389F865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F8ACF-E457-465E-B523-7359D9DB6FCF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E60D-98A7-415B-BA4D-1201D9C8A0CD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9EF2-278B-4AD5-B97B-36F874AF30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E60D-98A7-415B-BA4D-1201D9C8A0CD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9EF2-278B-4AD5-B97B-36F874AF3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E60D-98A7-415B-BA4D-1201D9C8A0CD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9EF2-278B-4AD5-B97B-36F874AF3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A711C-AED2-401B-806A-1BDEDC474787}" type="datetimeFigureOut">
              <a:rPr lang="ru-RU"/>
              <a:pPr>
                <a:defRPr/>
              </a:pPr>
              <a:t>04.05.2016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FCAF-C3EB-4AF5-882F-1D7EBE067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E60D-98A7-415B-BA4D-1201D9C8A0CD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9EF2-278B-4AD5-B97B-36F874AF3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E60D-98A7-415B-BA4D-1201D9C8A0CD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DCE9EF2-278B-4AD5-B97B-36F874AF301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E60D-98A7-415B-BA4D-1201D9C8A0CD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9EF2-278B-4AD5-B97B-36F874AF3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E60D-98A7-415B-BA4D-1201D9C8A0CD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9EF2-278B-4AD5-B97B-36F874AF3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E60D-98A7-415B-BA4D-1201D9C8A0CD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9EF2-278B-4AD5-B97B-36F874AF3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E60D-98A7-415B-BA4D-1201D9C8A0CD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9EF2-278B-4AD5-B97B-36F874AF3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E60D-98A7-415B-BA4D-1201D9C8A0CD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9EF2-278B-4AD5-B97B-36F874AF3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E60D-98A7-415B-BA4D-1201D9C8A0CD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9EF2-278B-4AD5-B97B-36F874AF30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26E60D-98A7-415B-BA4D-1201D9C8A0CD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DCE9EF2-278B-4AD5-B97B-36F874AF301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&#1057;&#1074;&#1103;&#1079;&#1080;%20&#1084;&#1072;&#1090;&#1077;&#1084;&#1072;&#1090;&#1080;&#1095;&#1077;&#1089;&#1082;&#1080;&#1093;%20&#1076;&#1080;&#1089;&#1094;&#1080;&#1087;&#1083;&#1080;&#1085;%20&#1089;%20&#1088;&#1072;&#1079;&#1083;&#1080;&#1095;&#1085;&#1099;&#1093;%20&#1082;&#1091;&#1088;&#1089;&#1086;&#1074;%20&#1080;&#1085;&#1092;&#1086;&#1088;&#1084;&#1072;&#1090;&#1080;&#1082;&#1080;.doc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T/Project1.ex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093296" cy="4824536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ИНТЕГРАЦИЯ СОДЕРЖАТЕЛЬНЫХ ЛИНИЙ «МАТЕМАТИКА» И «ИНФОРМАТИКА» КАК ОСНОВА ПРОФИЛЬНОЙ ОРИЕНТАЦИИ УЧАЩИХСЯ  В ОБЛАСТИ  ИНФОРМАЦИОННЫХ ТЕХНОЛОГИЙ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64896" cy="86409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200" b="1" dirty="0" smtClean="0"/>
              <a:t>Интеграция  предметных областей </a:t>
            </a:r>
            <a:br>
              <a:rPr lang="ru-RU" sz="3200" b="1" dirty="0" smtClean="0"/>
            </a:br>
            <a:r>
              <a:rPr lang="ru-RU" sz="3200" b="1" dirty="0" smtClean="0"/>
              <a:t>«Математика» и «Информатика»</a:t>
            </a:r>
            <a:br>
              <a:rPr lang="ru-RU" sz="3200" b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23528" y="1196753"/>
            <a:ext cx="8568952" cy="51845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 smtClean="0"/>
              <a:t>Проблема интеграции предметных областей «Математика» и «Информатика» исследована в работах ряда исследователей (Журавлев Ю.И., Семенов А.Л., </a:t>
            </a:r>
            <a:r>
              <a:rPr lang="ru-RU" sz="2400" dirty="0" err="1" smtClean="0"/>
              <a:t>Бешенков</a:t>
            </a:r>
            <a:r>
              <a:rPr lang="ru-RU" sz="2400" dirty="0" smtClean="0"/>
              <a:t> С.А., </a:t>
            </a:r>
            <a:r>
              <a:rPr lang="ru-RU" sz="2400" dirty="0" err="1" smtClean="0"/>
              <a:t>Леднев</a:t>
            </a:r>
            <a:r>
              <a:rPr lang="ru-RU" sz="2400" dirty="0" smtClean="0"/>
              <a:t> В.С. и др.).</a:t>
            </a:r>
          </a:p>
          <a:p>
            <a:pPr algn="just"/>
            <a:r>
              <a:rPr lang="ru-RU" sz="2400" dirty="0" smtClean="0"/>
              <a:t>Опираясь на имеющиеся  работы, рассматриваем интеграцию как процесс, имеющий своё направление (углубление и усиление практической направленности обучения учебного курса; оптимальное использование ИКТ; состав (совокупность объектов, находящихся во взаимосвязи, и качественно новое целое), структуру (нелинейная связь между объектами), механизмы интегрирования (связи и отношения), формы (новый учебный курс, новый учебный материал, новые методы и формы обучения, новая структура учебного курса, разные виды деятельности), виды (внутрипредметная, межпредметная, взаимодополняющая, надпредметная), уровни развития личности (базовый, расширенный, углубленный).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277072"/>
          </a:xfrm>
        </p:spPr>
        <p:txBody>
          <a:bodyPr>
            <a:normAutofit/>
          </a:bodyPr>
          <a:lstStyle/>
          <a:p>
            <a:pPr marL="0" indent="719138" algn="just">
              <a:buNone/>
            </a:pPr>
            <a:r>
              <a:rPr lang="ru-RU" dirty="0" smtClean="0"/>
              <a:t>Под интеграцией предметных областей «Математика» и «Информатика» будем понимать объединение в единое целое  содержательных линий, общих для математики и информатики, понятийных аппаратов, организационных форм, методов обучения и инструментов деятельности, реализованных на основе межпредметных связей этих дисциплин.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Структура интеграции предметных областей «Математика» и «Информатика»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332037"/>
            <a:ext cx="8229600" cy="3473227"/>
          </a:xfrm>
        </p:spPr>
        <p:txBody>
          <a:bodyPr/>
          <a:lstStyle/>
          <a:p>
            <a:r>
              <a:rPr lang="ru-RU" dirty="0" smtClean="0"/>
              <a:t>содержательные </a:t>
            </a:r>
            <a:r>
              <a:rPr lang="ru-RU" dirty="0"/>
              <a:t>линии; </a:t>
            </a:r>
            <a:endParaRPr lang="ru-RU" dirty="0" smtClean="0"/>
          </a:p>
          <a:p>
            <a:r>
              <a:rPr lang="ru-RU" dirty="0" smtClean="0"/>
              <a:t>понятийный </a:t>
            </a:r>
            <a:r>
              <a:rPr lang="ru-RU" dirty="0"/>
              <a:t>аппарат; </a:t>
            </a:r>
            <a:endParaRPr lang="ru-RU" dirty="0" smtClean="0"/>
          </a:p>
          <a:p>
            <a:r>
              <a:rPr lang="ru-RU" dirty="0" smtClean="0"/>
              <a:t>организационные </a:t>
            </a:r>
            <a:r>
              <a:rPr lang="ru-RU" dirty="0"/>
              <a:t>формы и методы обучения; </a:t>
            </a:r>
            <a:endParaRPr lang="ru-RU" dirty="0" smtClean="0"/>
          </a:p>
          <a:p>
            <a:r>
              <a:rPr lang="ru-RU" dirty="0" smtClean="0"/>
              <a:t>инструментальные </a:t>
            </a:r>
            <a:r>
              <a:rPr lang="ru-RU" dirty="0"/>
              <a:t>и программные средства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Понятийный аппарат </a:t>
            </a:r>
            <a:r>
              <a:rPr lang="ru-RU" sz="3200" dirty="0" smtClean="0"/>
              <a:t>интеграции предметных областей «Математика» и «Информатика»: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данные, алгоритм</a:t>
            </a:r>
            <a:r>
              <a:rPr lang="ru-RU" dirty="0"/>
              <a:t>, </a:t>
            </a:r>
            <a:r>
              <a:rPr lang="ru-RU" dirty="0" smtClean="0"/>
              <a:t>анализ, синтез, дискретность</a:t>
            </a:r>
            <a:r>
              <a:rPr lang="ru-RU" dirty="0"/>
              <a:t>, конструктивность, модель, вычислимость, </a:t>
            </a:r>
            <a:r>
              <a:rPr lang="ru-RU" dirty="0" smtClean="0"/>
              <a:t>объект</a:t>
            </a:r>
            <a:r>
              <a:rPr lang="ru-RU" dirty="0"/>
              <a:t>, система, </a:t>
            </a:r>
            <a:r>
              <a:rPr lang="ru-RU" dirty="0" smtClean="0"/>
              <a:t>процесс, последовательность, конечность, символ, язык, функция, схема, классификация множество, массив, структура, формализация, результат, связь и др.;</a:t>
            </a:r>
          </a:p>
          <a:p>
            <a:r>
              <a:rPr lang="ru-RU" dirty="0" smtClean="0"/>
              <a:t>анализ данных, системный </a:t>
            </a:r>
            <a:r>
              <a:rPr lang="ru-RU" dirty="0"/>
              <a:t>анализ</a:t>
            </a:r>
            <a:r>
              <a:rPr lang="ru-RU" dirty="0" smtClean="0"/>
              <a:t>,, табличные </a:t>
            </a:r>
            <a:r>
              <a:rPr lang="ru-RU" dirty="0"/>
              <a:t>данные</a:t>
            </a:r>
            <a:r>
              <a:rPr lang="ru-RU" dirty="0" smtClean="0"/>
              <a:t>, информационные </a:t>
            </a:r>
            <a:r>
              <a:rPr lang="ru-RU" dirty="0"/>
              <a:t>объекты и процессы, информационные и коммуникационные технологии, информационная </a:t>
            </a:r>
            <a:r>
              <a:rPr lang="ru-RU" dirty="0" smtClean="0"/>
              <a:t>деятельность и др.;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Цели обучения интегрированному курсу в подготовке учащихся: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400" dirty="0" smtClean="0"/>
              <a:t>- формирование  </a:t>
            </a:r>
            <a:r>
              <a:rPr lang="ru-RU" sz="2400" dirty="0" err="1" smtClean="0"/>
              <a:t>общеучебных</a:t>
            </a:r>
            <a:r>
              <a:rPr lang="ru-RU" sz="2400" dirty="0" smtClean="0"/>
              <a:t> умений (ОУ), т.е.  получение интегрированных знаний и умений, связанных с информационными процессами и системами и успешное применение их в практической деятельности;</a:t>
            </a:r>
          </a:p>
          <a:p>
            <a:pPr algn="just"/>
            <a:r>
              <a:rPr lang="ru-RU" sz="2400" dirty="0" smtClean="0"/>
              <a:t>- освоение информационного (математического) моделирования как одного из важнейших инструментов информатики;</a:t>
            </a:r>
          </a:p>
          <a:p>
            <a:pPr algn="just"/>
            <a:r>
              <a:rPr lang="ru-RU" sz="2400" dirty="0" smtClean="0"/>
              <a:t>- развитие языка компьютерной математики; </a:t>
            </a:r>
          </a:p>
          <a:p>
            <a:pPr algn="just"/>
            <a:r>
              <a:rPr lang="ru-RU" sz="2400" dirty="0" smtClean="0"/>
              <a:t>- освоение математических структур важных с точки зрения информатики; </a:t>
            </a:r>
          </a:p>
          <a:p>
            <a:pPr algn="just"/>
            <a:r>
              <a:rPr lang="ru-RU" sz="2400" dirty="0" smtClean="0"/>
              <a:t>- освоение характерных для информатики и математики УУД;   </a:t>
            </a:r>
          </a:p>
          <a:p>
            <a:pPr algn="just"/>
            <a:r>
              <a:rPr lang="ru-RU" sz="2400" dirty="0" smtClean="0"/>
              <a:t>- формирование трех китов культуры мышления – понимания проблемы, способности к анализу, принятия рациональных (оптимальных) решений;</a:t>
            </a:r>
          </a:p>
          <a:p>
            <a:pPr algn="just"/>
            <a:r>
              <a:rPr lang="ru-RU" sz="2400" dirty="0" smtClean="0"/>
              <a:t>- формирование представлений об эстетически значимых объектах информатики и математики.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64896" cy="5040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Содержательные линии интеграции предметных областей «Математика» и «Информатика»</a:t>
            </a:r>
            <a:endParaRPr lang="ru-RU" sz="3200" dirty="0"/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5220" y="1600200"/>
            <a:ext cx="6753559" cy="47085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</p:nvPr>
        </p:nvGraphicFramePr>
        <p:xfrm>
          <a:off x="914400" y="1844675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57250" y="428625"/>
            <a:ext cx="7500938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latin typeface="+mn-lt"/>
                <a:hlinkClick r:id="rId7" action="ppaction://hlinkfile"/>
              </a:rPr>
              <a:t>Выявление межпредметных связей </a:t>
            </a:r>
            <a:r>
              <a:rPr lang="ru-RU" sz="3200" dirty="0" smtClean="0">
                <a:latin typeface="+mn-lt"/>
                <a:hlinkClick r:id="rId7" action="ppaction://hlinkfile"/>
              </a:rPr>
              <a:t>математики с </a:t>
            </a:r>
            <a:r>
              <a:rPr lang="ru-RU" sz="3200" dirty="0">
                <a:latin typeface="+mn-lt"/>
                <a:hlinkClick r:id="rId7" action="ppaction://hlinkfile"/>
              </a:rPr>
              <a:t>информатикой</a:t>
            </a:r>
            <a:endParaRPr lang="ru-RU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3200" dirty="0" smtClean="0"/>
              <a:t>Профильная ориентация учащихся в сфере информационных технологий </a:t>
            </a:r>
            <a:endParaRPr lang="ru-RU" sz="3200" dirty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04456"/>
          </a:xfrm>
        </p:spPr>
        <p:txBody>
          <a:bodyPr>
            <a:normAutofit/>
          </a:bodyPr>
          <a:lstStyle/>
          <a:p>
            <a:r>
              <a:rPr lang="ru-RU" dirty="0" smtClean="0"/>
              <a:t> формирование </a:t>
            </a:r>
            <a:r>
              <a:rPr lang="ru-RU" dirty="0" err="1" smtClean="0"/>
              <a:t>общеучебных</a:t>
            </a:r>
            <a:r>
              <a:rPr lang="ru-RU" dirty="0" smtClean="0"/>
              <a:t> умений в контексте развития дискретной математики, математической логики, теории алгоритмов и информационного моделирования; </a:t>
            </a:r>
          </a:p>
          <a:p>
            <a:r>
              <a:rPr lang="ru-RU" dirty="0" smtClean="0"/>
              <a:t>развитие алгоритмического подхода в информатике; </a:t>
            </a:r>
          </a:p>
          <a:p>
            <a:r>
              <a:rPr lang="ru-RU" dirty="0" smtClean="0"/>
              <a:t>взаимовлияющее развитие математики и ИТ.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Конечные автоматы</a:t>
            </a:r>
            <a:endParaRPr lang="ru-RU" sz="3200" dirty="0"/>
          </a:p>
        </p:txBody>
      </p:sp>
      <p:pic>
        <p:nvPicPr>
          <p:cNvPr id="6554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32" y="1628800"/>
            <a:ext cx="876544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+mn-lt"/>
              </a:rPr>
              <a:t>Актуальность</a:t>
            </a:r>
            <a:endParaRPr lang="ru-RU" sz="4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124744"/>
            <a:ext cx="7704856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6" charset="0"/>
              </a:rPr>
              <a:t>    Проблема интеграции в обучении обусловлена объективными процессами в современном мире и продиктована новыми требованиями, предъявляемыми к школе, социальным заказом общества.</a:t>
            </a:r>
            <a:br>
              <a:rPr lang="ru-RU" dirty="0" smtClean="0">
                <a:latin typeface="Times New Roman" pitchFamily="16" charset="0"/>
              </a:rPr>
            </a:br>
            <a:r>
              <a:rPr lang="ru-RU" dirty="0" smtClean="0">
                <a:latin typeface="Times New Roman" pitchFamily="16" charset="0"/>
              </a:rPr>
              <a:t>В условиях модернизации российского образования наиболее остро стоит вопрос о поисках подходов к совершенствованию качества образования учащихся</a:t>
            </a:r>
            <a:r>
              <a:rPr lang="ru-RU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6" charset="0"/>
              </a:rPr>
              <a:t>.</a:t>
            </a:r>
            <a:br>
              <a:rPr lang="ru-RU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6" charset="0"/>
              </a:rPr>
            </a:br>
            <a:endParaRPr lang="ru-RU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Цифровые автоматы с памятью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3379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8964488" cy="532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488832" cy="980728"/>
          </a:xfrm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000" dirty="0" smtClean="0"/>
              <a:t>Синтез автомат Мура на </a:t>
            </a:r>
            <a:r>
              <a:rPr lang="ru-RU" sz="3000" dirty="0" err="1" smtClean="0"/>
              <a:t>тригерах</a:t>
            </a:r>
            <a:endParaRPr lang="ru-RU" sz="30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3816425" cy="511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5" y="1916832"/>
            <a:ext cx="3952901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Машина  Тьюринга</a:t>
            </a:r>
          </a:p>
        </p:txBody>
      </p:sp>
      <p:pic>
        <p:nvPicPr>
          <p:cNvPr id="52227" name="Рисунок 406" descr="1">
            <a:hlinkClick r:id="rId3" action="ppaction://hlinkfile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lum bright="-18000" contrast="12000"/>
          </a:blip>
          <a:srcRect/>
          <a:stretch>
            <a:fillRect/>
          </a:stretch>
        </p:blipFill>
        <p:spPr>
          <a:xfrm>
            <a:off x="467544" y="1196752"/>
            <a:ext cx="8391276" cy="51525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Автоматизирований процесс перевода чисел из недесятичной системы в десятичную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71787" y="2139950"/>
            <a:ext cx="340042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Автоматизированный процесс перевода чисел из 10-ой в другую позиционную  систему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790825" y="2130425"/>
            <a:ext cx="3562350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28750"/>
            <a:ext cx="8750300" cy="514350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ru-RU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В широком смысле </a:t>
            </a:r>
            <a:r>
              <a:rPr lang="ru-RU" sz="3200" b="1" dirty="0" smtClean="0">
                <a:solidFill>
                  <a:srgbClr val="C00000"/>
                </a:solidFill>
              </a:rPr>
              <a:t>–</a:t>
            </a:r>
            <a:r>
              <a:rPr lang="ru-RU" sz="3200" dirty="0" smtClean="0"/>
              <a:t> </a:t>
            </a:r>
            <a:r>
              <a:rPr lang="ru-RU" sz="3200" b="1" i="1" dirty="0" smtClean="0">
                <a:solidFill>
                  <a:srgbClr val="FFFF00"/>
                </a:solidFill>
                <a:latin typeface="Times New Roman" pitchFamily="18" charset="0"/>
              </a:rPr>
              <a:t>это умение учиться</a:t>
            </a:r>
            <a:r>
              <a:rPr lang="ru-RU" sz="3200" i="1" dirty="0" smtClean="0">
                <a:latin typeface="Times New Roman" pitchFamily="18" charset="0"/>
              </a:rPr>
              <a:t>,</a:t>
            </a:r>
            <a:r>
              <a:rPr lang="en-US" sz="3200" i="1" dirty="0" smtClean="0">
                <a:latin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</a:rPr>
              <a:t>т. е. способность субъекта к саморазвитию и самосовершенствованию путем сознательного и активного присвоения нового социального опыта.</a:t>
            </a:r>
            <a:r>
              <a:rPr lang="ru-RU" sz="3200" dirty="0" smtClean="0"/>
              <a:t> </a:t>
            </a:r>
          </a:p>
          <a:p>
            <a:pPr algn="just">
              <a:lnSpc>
                <a:spcPct val="90000"/>
              </a:lnSpc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   </a:t>
            </a:r>
            <a:r>
              <a:rPr lang="ru-RU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 узком смысле </a:t>
            </a:r>
            <a:r>
              <a:rPr lang="ru-RU" sz="3200" b="1" dirty="0" smtClean="0">
                <a:solidFill>
                  <a:srgbClr val="C00000"/>
                </a:solidFill>
              </a:rPr>
              <a:t>-</a:t>
            </a:r>
            <a:r>
              <a:rPr lang="ru-RU" sz="3200" dirty="0" smtClean="0"/>
              <a:t> </a:t>
            </a:r>
            <a:r>
              <a:rPr lang="ru-RU" sz="3200" dirty="0" smtClean="0">
                <a:latin typeface="Times New Roman" pitchFamily="18" charset="0"/>
              </a:rPr>
              <a:t>это совокупность способов действия учащегося (а также связанных с ними навыков учебной работы), обеспечивающих самостоятельное усвоение новых знаний, формирование умений, включая организацию этого процесса.</a:t>
            </a:r>
          </a:p>
        </p:txBody>
      </p:sp>
      <p:sp>
        <p:nvSpPr>
          <p:cNvPr id="5123" name="WordArt 4"/>
          <p:cNvSpPr>
            <a:spLocks noChangeArrowheads="1" noChangeShapeType="1" noTextEdit="1"/>
          </p:cNvSpPr>
          <p:nvPr/>
        </p:nvSpPr>
        <p:spPr bwMode="auto">
          <a:xfrm>
            <a:off x="1835696" y="476672"/>
            <a:ext cx="5688013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Что  такое  УУД?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Виды УУД: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340768"/>
            <a:ext cx="7772400" cy="5517232"/>
          </a:xfrm>
        </p:spPr>
        <p:txBody>
          <a:bodyPr/>
          <a:lstStyle/>
          <a:p>
            <a:pPr eaLnBrk="1" hangingPunct="1"/>
            <a:r>
              <a:rPr lang="ru-RU" sz="4000" b="1" i="1" dirty="0" smtClean="0">
                <a:latin typeface="Arial" charset="0"/>
              </a:rPr>
              <a:t>Личностные</a:t>
            </a:r>
          </a:p>
          <a:p>
            <a:pPr eaLnBrk="1" hangingPunct="1"/>
            <a:r>
              <a:rPr lang="ru-RU" sz="4000" b="1" i="1" dirty="0" smtClean="0">
                <a:latin typeface="Arial" charset="0"/>
              </a:rPr>
              <a:t>Регулятивные</a:t>
            </a:r>
          </a:p>
          <a:p>
            <a:pPr eaLnBrk="1" hangingPunct="1"/>
            <a:r>
              <a:rPr lang="ru-RU" sz="4000" b="1" i="1" dirty="0" smtClean="0">
                <a:latin typeface="Arial" charset="0"/>
              </a:rPr>
              <a:t>Познавательные</a:t>
            </a:r>
          </a:p>
          <a:p>
            <a:pPr eaLnBrk="1" hangingPunct="1"/>
            <a:r>
              <a:rPr lang="ru-RU" sz="4000" b="1" i="1" dirty="0" smtClean="0">
                <a:latin typeface="Arial" charset="0"/>
              </a:rPr>
              <a:t>Коммуникативные</a:t>
            </a:r>
          </a:p>
          <a:p>
            <a:pPr eaLnBrk="1" hangingPunct="1">
              <a:buFont typeface="Wingdings" pitchFamily="2" charset="2"/>
              <a:buNone/>
            </a:pPr>
            <a:endParaRPr lang="ru-RU" sz="4000" b="1" dirty="0" smtClean="0">
              <a:latin typeface="Arial" charset="0"/>
            </a:endParaRPr>
          </a:p>
        </p:txBody>
      </p:sp>
      <p:pic>
        <p:nvPicPr>
          <p:cNvPr id="8196" name="Picture 3" descr="j0355323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0" y="4357688"/>
            <a:ext cx="2198688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23528" y="620688"/>
          <a:ext cx="8463314" cy="5787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5076056" y="3212976"/>
            <a:ext cx="0" cy="216024"/>
          </a:xfrm>
          <a:prstGeom prst="line">
            <a:avLst/>
          </a:prstGeom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692696"/>
          <a:ext cx="8786842" cy="5929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404664"/>
          <a:ext cx="8786842" cy="5904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ru-RU" sz="1400" b="0" dirty="0">
              <a:latin typeface="+mn-lt"/>
            </a:endParaRPr>
          </a:p>
        </p:txBody>
      </p:sp>
      <p:sp>
        <p:nvSpPr>
          <p:cNvPr id="12292" name="AutoShape 27"/>
          <p:cNvSpPr>
            <a:spLocks noChangeArrowheads="1"/>
          </p:cNvSpPr>
          <p:nvPr/>
        </p:nvSpPr>
        <p:spPr bwMode="auto">
          <a:xfrm rot="5400000">
            <a:off x="4321969" y="5122069"/>
            <a:ext cx="430213" cy="5048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2295" name="AutoShape 5"/>
          <p:cNvSpPr>
            <a:spLocks noChangeArrowheads="1"/>
          </p:cNvSpPr>
          <p:nvPr/>
        </p:nvSpPr>
        <p:spPr bwMode="auto">
          <a:xfrm>
            <a:off x="3348038" y="3789363"/>
            <a:ext cx="2376487" cy="1296987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6" name="AutoShape 7"/>
          <p:cNvSpPr>
            <a:spLocks noChangeArrowheads="1"/>
          </p:cNvSpPr>
          <p:nvPr/>
        </p:nvSpPr>
        <p:spPr bwMode="auto">
          <a:xfrm>
            <a:off x="5940425" y="2133600"/>
            <a:ext cx="2952750" cy="2159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Новые технологии</a:t>
            </a:r>
            <a:endParaRPr lang="ru-RU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297" name="AutoShape 8"/>
          <p:cNvSpPr>
            <a:spLocks noChangeArrowheads="1"/>
          </p:cNvSpPr>
          <p:nvPr/>
        </p:nvSpPr>
        <p:spPr bwMode="auto">
          <a:xfrm>
            <a:off x="323850" y="2060575"/>
            <a:ext cx="2878138" cy="22320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Общественный 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договор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400" u="sng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</p:txBody>
      </p:sp>
      <p:sp>
        <p:nvSpPr>
          <p:cNvPr id="12298" name="AutoShape 9"/>
          <p:cNvSpPr>
            <a:spLocks noChangeArrowheads="1"/>
          </p:cNvSpPr>
          <p:nvPr/>
        </p:nvSpPr>
        <p:spPr bwMode="auto">
          <a:xfrm>
            <a:off x="611188" y="2636838"/>
            <a:ext cx="2593975" cy="16557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defRPr/>
            </a:pPr>
            <a:r>
              <a:rPr lang="ru-RU" sz="1800" b="0" dirty="0">
                <a:solidFill>
                  <a:schemeClr val="tx1"/>
                </a:solidFill>
              </a:rPr>
              <a:t>Новые </a:t>
            </a:r>
          </a:p>
          <a:p>
            <a:pPr marL="342900" indent="-342900" algn="ctr">
              <a:defRPr/>
            </a:pPr>
            <a:r>
              <a:rPr lang="ru-RU" sz="1800" b="0" dirty="0">
                <a:solidFill>
                  <a:schemeClr val="tx1"/>
                </a:solidFill>
              </a:rPr>
              <a:t>образовательные </a:t>
            </a:r>
          </a:p>
          <a:p>
            <a:pPr marL="342900" indent="-342900" algn="ctr">
              <a:defRPr/>
            </a:pPr>
            <a:r>
              <a:rPr lang="ru-RU" sz="1800" b="0" dirty="0">
                <a:solidFill>
                  <a:schemeClr val="tx1"/>
                </a:solidFill>
              </a:rPr>
              <a:t>запросы семьи,</a:t>
            </a:r>
          </a:p>
          <a:p>
            <a:pPr marL="342900" indent="-342900" algn="ctr">
              <a:defRPr/>
            </a:pPr>
            <a:r>
              <a:rPr lang="ru-RU" sz="1800" b="0" dirty="0">
                <a:solidFill>
                  <a:schemeClr val="tx1"/>
                </a:solidFill>
              </a:rPr>
              <a:t>общества, </a:t>
            </a:r>
          </a:p>
          <a:p>
            <a:pPr marL="342900" indent="-342900" algn="ctr">
              <a:defRPr/>
            </a:pPr>
            <a:r>
              <a:rPr lang="ru-RU" sz="1800" b="0" dirty="0">
                <a:solidFill>
                  <a:schemeClr val="tx1"/>
                </a:solidFill>
              </a:rPr>
              <a:t>и государства</a:t>
            </a:r>
          </a:p>
        </p:txBody>
      </p:sp>
      <p:sp>
        <p:nvSpPr>
          <p:cNvPr id="12299" name="AutoShape 10"/>
          <p:cNvSpPr>
            <a:spLocks noChangeArrowheads="1"/>
          </p:cNvSpPr>
          <p:nvPr/>
        </p:nvSpPr>
        <p:spPr bwMode="auto">
          <a:xfrm>
            <a:off x="6227763" y="2636838"/>
            <a:ext cx="2665412" cy="16557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defRPr/>
            </a:pPr>
            <a:r>
              <a:rPr lang="ru-RU" sz="1800" b="0" dirty="0">
                <a:solidFill>
                  <a:schemeClr val="tx1"/>
                </a:solidFill>
              </a:rPr>
              <a:t>Широкое внедрение </a:t>
            </a:r>
          </a:p>
          <a:p>
            <a:pPr marL="342900" indent="-342900" algn="ctr">
              <a:defRPr/>
            </a:pPr>
            <a:r>
              <a:rPr lang="ru-RU" sz="1800" b="0" dirty="0" err="1">
                <a:solidFill>
                  <a:schemeClr val="tx1"/>
                </a:solidFill>
              </a:rPr>
              <a:t>ИКТ-технологий</a:t>
            </a:r>
            <a:endParaRPr lang="ru-RU" sz="1800" b="0" dirty="0">
              <a:solidFill>
                <a:schemeClr val="tx1"/>
              </a:solidFill>
            </a:endParaRPr>
          </a:p>
          <a:p>
            <a:pPr marL="342900" indent="-342900" algn="ctr">
              <a:defRPr/>
            </a:pPr>
            <a:r>
              <a:rPr lang="ru-RU" sz="1800" b="0" dirty="0">
                <a:solidFill>
                  <a:schemeClr val="tx1"/>
                </a:solidFill>
              </a:rPr>
              <a:t>во все сферы жизни</a:t>
            </a:r>
          </a:p>
        </p:txBody>
      </p:sp>
      <p:sp>
        <p:nvSpPr>
          <p:cNvPr id="12300" name="AutoShape 17"/>
          <p:cNvSpPr>
            <a:spLocks noChangeArrowheads="1"/>
          </p:cNvSpPr>
          <p:nvPr/>
        </p:nvSpPr>
        <p:spPr bwMode="auto">
          <a:xfrm rot="1535272">
            <a:off x="2339975" y="4437063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2301" name="AutoShape 23"/>
          <p:cNvSpPr>
            <a:spLocks noChangeArrowheads="1"/>
          </p:cNvSpPr>
          <p:nvPr/>
        </p:nvSpPr>
        <p:spPr bwMode="auto">
          <a:xfrm rot="9180250">
            <a:off x="5724525" y="4437063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2302" name="AutoShape 26"/>
          <p:cNvSpPr>
            <a:spLocks noChangeArrowheads="1"/>
          </p:cNvSpPr>
          <p:nvPr/>
        </p:nvSpPr>
        <p:spPr bwMode="auto">
          <a:xfrm>
            <a:off x="3232459" y="1268413"/>
            <a:ext cx="2664693" cy="12239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0" dirty="0">
                <a:latin typeface="Tahoma" pitchFamily="34" charset="0"/>
              </a:rPr>
              <a:t>Проблемы России</a:t>
            </a:r>
          </a:p>
          <a:p>
            <a:pPr algn="ctr">
              <a:defRPr/>
            </a:pPr>
            <a:r>
              <a:rPr lang="ru-RU" sz="2000" b="0" dirty="0">
                <a:latin typeface="Tahoma" pitchFamily="34" charset="0"/>
              </a:rPr>
              <a:t>Стратегия</a:t>
            </a:r>
          </a:p>
          <a:p>
            <a:pPr algn="ctr">
              <a:defRPr/>
            </a:pPr>
            <a:r>
              <a:rPr lang="ru-RU" sz="2000" b="0" dirty="0">
                <a:latin typeface="Tahoma" pitchFamily="34" charset="0"/>
              </a:rPr>
              <a:t>2020</a:t>
            </a:r>
          </a:p>
        </p:txBody>
      </p:sp>
      <p:sp>
        <p:nvSpPr>
          <p:cNvPr id="12303" name="AutoShape 8"/>
          <p:cNvSpPr>
            <a:spLocks noChangeArrowheads="1"/>
          </p:cNvSpPr>
          <p:nvPr/>
        </p:nvSpPr>
        <p:spPr bwMode="auto">
          <a:xfrm>
            <a:off x="503238" y="5661025"/>
            <a:ext cx="8137525" cy="10810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Воспитание, социально-педагогическая поддержка становления и </a:t>
            </a:r>
          </a:p>
          <a:p>
            <a:pPr algn="ctr">
              <a:defRPr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развития высоконравственного, ответственного, творческого, </a:t>
            </a:r>
          </a:p>
          <a:p>
            <a:pPr algn="ctr">
              <a:defRPr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инициативного, компетентного гражданина России</a:t>
            </a:r>
          </a:p>
        </p:txBody>
      </p:sp>
      <p:sp>
        <p:nvSpPr>
          <p:cNvPr id="12304" name="AutoShape 27"/>
          <p:cNvSpPr>
            <a:spLocks noChangeArrowheads="1"/>
          </p:cNvSpPr>
          <p:nvPr/>
        </p:nvSpPr>
        <p:spPr bwMode="auto">
          <a:xfrm rot="5400000">
            <a:off x="4211638" y="2779712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211796" y="260648"/>
            <a:ext cx="6720408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Основная цель образования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51520" y="764705"/>
          <a:ext cx="853532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/>
          <p:cNvPicPr>
            <a:picLocks noGrp="1" noChangeAspect="1" noChangeArrowheads="1"/>
          </p:cNvPicPr>
          <p:nvPr>
            <p:ph type="dgm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323" y="332656"/>
            <a:ext cx="8420133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301" y="188640"/>
            <a:ext cx="8647172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480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dirty="0" smtClean="0"/>
              <a:t> </a:t>
            </a:r>
            <a:r>
              <a:rPr lang="ru-RU" sz="3600" dirty="0" smtClean="0"/>
              <a:t>Педагогические условия:</a:t>
            </a:r>
            <a:endParaRPr lang="ru-RU" sz="3600" dirty="0"/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464496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интеграция предметных областей «Математика» и «Информатика»; </a:t>
            </a:r>
          </a:p>
          <a:p>
            <a:pPr algn="just"/>
            <a:r>
              <a:rPr lang="ru-RU" dirty="0" smtClean="0"/>
              <a:t>личностно-ориентированный подход к обучению учебного курса;</a:t>
            </a:r>
          </a:p>
          <a:p>
            <a:pPr algn="just"/>
            <a:r>
              <a:rPr lang="ru-RU" dirty="0" smtClean="0"/>
              <a:t> развитие мотивации и создание ситуаций успеха;</a:t>
            </a:r>
          </a:p>
          <a:p>
            <a:pPr algn="just"/>
            <a:r>
              <a:rPr lang="ru-RU" dirty="0" smtClean="0"/>
              <a:t> наличие модули интегрированного курса;</a:t>
            </a:r>
          </a:p>
          <a:p>
            <a:pPr algn="just"/>
            <a:r>
              <a:rPr lang="ru-RU" dirty="0" smtClean="0"/>
              <a:t> интеграция традиционных и дистанционных форм и методов обучения;</a:t>
            </a:r>
          </a:p>
          <a:p>
            <a:pPr algn="just"/>
            <a:r>
              <a:rPr lang="ru-RU" dirty="0" smtClean="0"/>
              <a:t>технология модульного обучения.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dirty="0" smtClean="0"/>
              <a:t>Педагогические принципы формирования ОУ</a:t>
            </a:r>
            <a:endParaRPr lang="ru-RU" sz="3200" dirty="0"/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>
          <a:xfrm>
            <a:off x="611560" y="1340768"/>
            <a:ext cx="8064896" cy="511256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200" dirty="0" smtClean="0"/>
              <a:t>соответствие выдвигаемой цели обучения интегрированному курсу, реализующего потребности и возможности применения ИКТ в обучении;</a:t>
            </a:r>
          </a:p>
          <a:p>
            <a:pPr algn="just"/>
            <a:r>
              <a:rPr lang="ru-RU" sz="2200" dirty="0" smtClean="0"/>
              <a:t> преемственность - формирование ОУ на протяжении всего периода обучения;</a:t>
            </a:r>
          </a:p>
          <a:p>
            <a:pPr algn="just"/>
            <a:r>
              <a:rPr lang="ru-RU" sz="2200" dirty="0" smtClean="0"/>
              <a:t> непрерывность - формирование ОУ на уровне взаимодополняющего влияния основного среднего, среднего полного, вузовского образования;</a:t>
            </a:r>
          </a:p>
          <a:p>
            <a:pPr algn="just"/>
            <a:r>
              <a:rPr lang="ru-RU" sz="2200" dirty="0" smtClean="0"/>
              <a:t> научная последовательность - формирование ОУ строго с позиции структурно-логической последовательности изложения содержания интегрированного учебного предмета с позиции современных научных достижений; </a:t>
            </a:r>
          </a:p>
          <a:p>
            <a:pPr algn="just"/>
            <a:r>
              <a:rPr lang="ru-RU" sz="2200" dirty="0" smtClean="0"/>
              <a:t>Системность -  формирование у обучающихся целостного информационно-математического образования, характеризующегося, </a:t>
            </a:r>
            <a:r>
              <a:rPr lang="ru-RU" sz="2200" dirty="0" err="1" smtClean="0"/>
              <a:t>деятельностными</a:t>
            </a:r>
            <a:r>
              <a:rPr lang="ru-RU" sz="2200" dirty="0" smtClean="0"/>
              <a:t>, </a:t>
            </a:r>
            <a:r>
              <a:rPr lang="ru-RU" sz="2200" dirty="0" err="1" smtClean="0"/>
              <a:t>ценностно-ориентериовочными</a:t>
            </a:r>
            <a:r>
              <a:rPr lang="ru-RU" sz="2200" dirty="0" smtClean="0"/>
              <a:t> и рефлексивными компонентами;</a:t>
            </a:r>
          </a:p>
          <a:p>
            <a:pPr algn="just"/>
            <a:r>
              <a:rPr lang="ru-RU" sz="2200" dirty="0" smtClean="0"/>
              <a:t> доступность - формирование ОУ по лестнице  перехода от простого к сложному в обучении интегрированного курса; </a:t>
            </a:r>
          </a:p>
          <a:p>
            <a:pPr algn="just"/>
            <a:r>
              <a:rPr lang="ru-RU" sz="2200" dirty="0" smtClean="0"/>
              <a:t>адаптивность, полагающая реализовывать возможности и склонности обучающего в формировании ОУ;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dirty="0" smtClean="0"/>
              <a:t>Педагогические принципы формирования ОУ:</a:t>
            </a:r>
            <a:endParaRPr lang="ru-RU" sz="3200" dirty="0"/>
          </a:p>
        </p:txBody>
      </p:sp>
      <p:sp>
        <p:nvSpPr>
          <p:cNvPr id="36867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7776864" cy="54726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/>
              <a:t> интеграция - обучение содержательной линии предметных областей математики и информатики на систематическом уровне; </a:t>
            </a:r>
          </a:p>
          <a:p>
            <a:pPr algn="just"/>
            <a:r>
              <a:rPr lang="ru-RU" sz="2000" dirty="0" smtClean="0"/>
              <a:t>практическая направленность обучения интегрированному курсу - формирование ОУ как результат информационно-математической деятельности;</a:t>
            </a:r>
          </a:p>
          <a:p>
            <a:pPr algn="just"/>
            <a:r>
              <a:rPr lang="ru-RU" sz="2000" dirty="0" smtClean="0"/>
              <a:t> инвариантность обучения интегрированному курсу к технологическим аспектам информатики - согласованность содержания и структуры интегрированного учебного предмета с информатикой преподаваемым другими учителями школы; </a:t>
            </a:r>
          </a:p>
          <a:p>
            <a:pPr algn="just"/>
            <a:r>
              <a:rPr lang="ru-RU" sz="2000" dirty="0" smtClean="0"/>
              <a:t>Междисциплинарность - изучение интегрированного курса в тесной связи с другими учебными предметами;</a:t>
            </a:r>
          </a:p>
          <a:p>
            <a:pPr algn="just"/>
            <a:r>
              <a:rPr lang="ru-RU" sz="2000" dirty="0" smtClean="0"/>
              <a:t> изучение курса в единстве теории, технологии и техники - мобильность получения информации в сетевом ресурсе и возможность обмена мнениями с другими пользователями; </a:t>
            </a:r>
          </a:p>
          <a:p>
            <a:pPr algn="just"/>
            <a:r>
              <a:rPr lang="ru-RU" sz="2000" dirty="0" smtClean="0"/>
              <a:t>изучение интегрированного курса с позиции </a:t>
            </a:r>
            <a:r>
              <a:rPr lang="ru-RU" sz="2000" dirty="0" err="1" smtClean="0"/>
              <a:t>метапредметного</a:t>
            </a:r>
            <a:r>
              <a:rPr lang="ru-RU" sz="2000" dirty="0" smtClean="0"/>
              <a:t> аспекта - формирование обобщенных умений;</a:t>
            </a:r>
          </a:p>
          <a:p>
            <a:pPr algn="just"/>
            <a:r>
              <a:rPr lang="ru-RU" sz="2000" dirty="0" smtClean="0"/>
              <a:t> практическая реализация </a:t>
            </a:r>
            <a:r>
              <a:rPr lang="ru-RU" sz="2000" dirty="0" err="1" smtClean="0"/>
              <a:t>метапредметного</a:t>
            </a:r>
            <a:r>
              <a:rPr lang="ru-RU" sz="2000" dirty="0" smtClean="0"/>
              <a:t> аспекта интегрированного курса в других учебных предметах.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6206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Содержание интегрированного курса</a:t>
            </a:r>
            <a:endParaRPr lang="ru-RU" sz="3200" dirty="0"/>
          </a:p>
        </p:txBody>
      </p:sp>
      <p:sp>
        <p:nvSpPr>
          <p:cNvPr id="39939" name="Содержимое 2"/>
          <p:cNvSpPr>
            <a:spLocks noGrp="1"/>
          </p:cNvSpPr>
          <p:nvPr>
            <p:ph idx="1"/>
          </p:nvPr>
        </p:nvSpPr>
        <p:spPr>
          <a:xfrm>
            <a:off x="683568" y="1124744"/>
            <a:ext cx="7776864" cy="4464496"/>
          </a:xfrm>
        </p:spPr>
        <p:txBody>
          <a:bodyPr/>
          <a:lstStyle/>
          <a:p>
            <a:pPr algn="just"/>
            <a:r>
              <a:rPr lang="ru-RU" sz="2400" dirty="0" smtClean="0"/>
              <a:t>В обучении интегрированному курсу (ИК) основной акцент делается на построение математических моделей и средствах формализации с последующей их реализацией с помощью ПК;</a:t>
            </a:r>
          </a:p>
          <a:p>
            <a:pPr algn="just"/>
            <a:r>
              <a:rPr lang="ru-RU" sz="2400" dirty="0" smtClean="0"/>
              <a:t>содержание ИК в системе профильной подготовки учащихся корректировалось соответственно аспектам школьного курса информатики (алгоритмическому и технологическому; естественнонаучному; </a:t>
            </a:r>
            <a:r>
              <a:rPr lang="ru-RU" sz="2400" dirty="0" err="1" smtClean="0"/>
              <a:t>метапредметному</a:t>
            </a:r>
            <a:r>
              <a:rPr lang="ru-RU" sz="2400" dirty="0" smtClean="0"/>
              <a:t>) и математики;</a:t>
            </a:r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206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 smtClean="0"/>
              <a:t>Содержание ИК</a:t>
            </a:r>
            <a:endParaRPr lang="ru-RU" sz="3200" dirty="0"/>
          </a:p>
        </p:txBody>
      </p:sp>
      <p:sp>
        <p:nvSpPr>
          <p:cNvPr id="4096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352928" cy="5616624"/>
          </a:xfrm>
        </p:spPr>
        <p:txBody>
          <a:bodyPr>
            <a:normAutofit fontScale="92500" lnSpcReduction="10000"/>
          </a:bodyPr>
          <a:lstStyle/>
          <a:p>
            <a:endParaRPr lang="ru-RU" sz="2000" dirty="0" smtClean="0"/>
          </a:p>
          <a:p>
            <a:pPr algn="just"/>
            <a:r>
              <a:rPr lang="ru-RU" sz="1900" dirty="0" smtClean="0"/>
              <a:t>В ИК особое внимание уделяется вопросам, связанным с дискретной обработкой и представлением информации; с дискретными системами; с процедурой вычислений на компьютерах на рекуррентной основе; с теорией графов; с моделированием дискретных объектов, процессов; с реализацией комбинаторных методов в информатике; с особыми связями между последовательностью чисел Фибоначчи и треугольником Паскаля; рекуррентные соотношения в теории информации и др.</a:t>
            </a:r>
          </a:p>
          <a:p>
            <a:pPr algn="just"/>
            <a:r>
              <a:rPr lang="ru-RU" sz="1900" dirty="0" smtClean="0"/>
              <a:t>вопросам, связанным  с разделом «Системы булевых функций»: логические схемы из функциональных элементов, применение теории булевых функций в задачах распознавания, понятие «тупиковый  тест», алгоритм распознавания на основе булевых функций;</a:t>
            </a:r>
          </a:p>
          <a:p>
            <a:pPr algn="just"/>
            <a:r>
              <a:rPr lang="ru-RU" sz="1900" dirty="0" smtClean="0"/>
              <a:t> вопросам, связанным с разделом «Алгебра высказываний»: алгоритм построения таблица истинности на языке С++, различные способы алгоритмы решения логических задач на языке С++, на языке графов, с помощью таблиц; вопросы, связанные с разделом «Исчисление высказываний»: перечень доказуемых формул, с несколькими способами их доказательства; вопросы к разделу «Логика предикатов»: формальные теории, аксиоматизация арифметики (аксиомы Пеано), метод резолюции в логике предикатов и его применение для доказательства теорем.      </a:t>
            </a:r>
          </a:p>
          <a:p>
            <a:endParaRPr lang="ru-RU" sz="2000" dirty="0" smtClean="0"/>
          </a:p>
          <a:p>
            <a:endParaRPr lang="ru-RU" sz="2400" dirty="0" smtClean="0"/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6206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 smtClean="0"/>
              <a:t>Содержание ИК</a:t>
            </a:r>
            <a:endParaRPr lang="ru-RU" sz="3200" dirty="0"/>
          </a:p>
        </p:txBody>
      </p:sp>
      <p:sp>
        <p:nvSpPr>
          <p:cNvPr id="41987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80920" cy="5544616"/>
          </a:xfrm>
        </p:spPr>
        <p:txBody>
          <a:bodyPr>
            <a:normAutofit lnSpcReduction="10000"/>
          </a:bodyPr>
          <a:lstStyle/>
          <a:p>
            <a:endParaRPr lang="ru-RU" sz="2000" dirty="0" smtClean="0"/>
          </a:p>
          <a:p>
            <a:pPr algn="just"/>
            <a:r>
              <a:rPr lang="ru-RU" sz="2400" dirty="0" smtClean="0"/>
              <a:t>     В части «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Алгоритмизация и программирования</a:t>
            </a:r>
            <a:r>
              <a:rPr lang="ru-RU" sz="2400" dirty="0" smtClean="0"/>
              <a:t>»:</a:t>
            </a:r>
          </a:p>
          <a:p>
            <a:pPr algn="just"/>
            <a:r>
              <a:rPr lang="ru-RU" sz="2400" dirty="0" smtClean="0"/>
              <a:t> введение в теорию сложности вычислений; </a:t>
            </a:r>
          </a:p>
          <a:p>
            <a:pPr algn="just"/>
            <a:r>
              <a:rPr lang="ru-RU" sz="2400" dirty="0" smtClean="0"/>
              <a:t>класс сложности вычислимых функций; </a:t>
            </a:r>
          </a:p>
          <a:p>
            <a:pPr algn="just"/>
            <a:r>
              <a:rPr lang="ru-RU" sz="2400" dirty="0" smtClean="0"/>
              <a:t>введение в теории </a:t>
            </a:r>
            <a:r>
              <a:rPr lang="en-US" sz="2400" dirty="0" smtClean="0"/>
              <a:t>NP</a:t>
            </a:r>
            <a:r>
              <a:rPr lang="ru-RU" sz="2400" dirty="0" smtClean="0"/>
              <a:t>-полноты; </a:t>
            </a:r>
          </a:p>
          <a:p>
            <a:pPr algn="just"/>
            <a:r>
              <a:rPr lang="ru-RU" sz="2400" dirty="0" smtClean="0"/>
              <a:t>полиномиальная сводимость и полнота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400" dirty="0" smtClean="0"/>
              <a:t>В части «Информационное моделирование» - вопросы, связанные с созданием, исследованием различных моделей информационных объектов, информационных процессов, изучение их свойств и их реализации с помощью компьютера, отдельно рассматривать принципы работы модели  генератора «случайных чисел»;  исследование глобальных информационных моделей.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3600" dirty="0" smtClean="0"/>
              <a:t>Содержание обучение ИК</a:t>
            </a:r>
            <a:endParaRPr lang="ru-RU" sz="3600" dirty="0"/>
          </a:p>
        </p:txBody>
      </p:sp>
      <p:sp>
        <p:nvSpPr>
          <p:cNvPr id="43011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781128"/>
          </a:xfrm>
        </p:spPr>
        <p:txBody>
          <a:bodyPr/>
          <a:lstStyle/>
          <a:p>
            <a:pPr algn="just"/>
            <a:r>
              <a:rPr lang="ru-RU" sz="2400" dirty="0" smtClean="0"/>
              <a:t>с ориентацией на развитие информационно-математической деятельности обучающихся через:</a:t>
            </a:r>
          </a:p>
          <a:p>
            <a:pPr algn="just"/>
            <a:r>
              <a:rPr lang="ru-RU" sz="2400" dirty="0" smtClean="0"/>
              <a:t>интегративность (достигается подбором математических межпредметных задач, требующих использования как синтетического, так и аналитического методов решения);</a:t>
            </a:r>
          </a:p>
          <a:p>
            <a:pPr algn="just"/>
            <a:r>
              <a:rPr lang="ru-RU" sz="2400" dirty="0" smtClean="0"/>
              <a:t>гибкость (достигается при решении большого объема математических задач, где требуется решение задач несколькими способами и выделение наиболее рационального из них);</a:t>
            </a:r>
          </a:p>
          <a:p>
            <a:pPr algn="just"/>
            <a:r>
              <a:rPr lang="ru-RU" sz="2400" dirty="0" smtClean="0"/>
              <a:t>креативность (достигается развитием творческих способностей обучающихся).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499350" cy="908050"/>
          </a:xfrm>
          <a:solidFill>
            <a:schemeClr val="bg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  <a:effectLst/>
              </a:rPr>
              <a:t>Основы школьного стандарта</a:t>
            </a:r>
          </a:p>
        </p:txBody>
      </p:sp>
      <p:sp>
        <p:nvSpPr>
          <p:cNvPr id="18440" name="AutoShape 7"/>
          <p:cNvSpPr>
            <a:spLocks noChangeArrowheads="1"/>
          </p:cNvSpPr>
          <p:nvPr/>
        </p:nvSpPr>
        <p:spPr bwMode="auto">
          <a:xfrm>
            <a:off x="5724525" y="1989138"/>
            <a:ext cx="3168650" cy="23034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Научная основа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</p:txBody>
      </p:sp>
      <p:sp>
        <p:nvSpPr>
          <p:cNvPr id="18441" name="AutoShape 8"/>
          <p:cNvSpPr>
            <a:spLocks noChangeArrowheads="1"/>
          </p:cNvSpPr>
          <p:nvPr/>
        </p:nvSpPr>
        <p:spPr bwMode="auto">
          <a:xfrm>
            <a:off x="250825" y="1989138"/>
            <a:ext cx="3095625" cy="23034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Идеологическая и 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методологическая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основа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</p:txBody>
      </p:sp>
      <p:sp>
        <p:nvSpPr>
          <p:cNvPr id="18442" name="AutoShape 9"/>
          <p:cNvSpPr>
            <a:spLocks noChangeArrowheads="1"/>
          </p:cNvSpPr>
          <p:nvPr/>
        </p:nvSpPr>
        <p:spPr bwMode="auto">
          <a:xfrm>
            <a:off x="611188" y="2708275"/>
            <a:ext cx="2736850" cy="1584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800" b="0" dirty="0">
                <a:solidFill>
                  <a:schemeClr val="tx1"/>
                </a:solidFill>
              </a:rPr>
              <a:t>Концепция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800" b="0" dirty="0">
                <a:solidFill>
                  <a:schemeClr val="tx1"/>
                </a:solidFill>
              </a:rPr>
              <a:t>духовно-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800" b="0" dirty="0">
                <a:solidFill>
                  <a:schemeClr val="tx1"/>
                </a:solidFill>
              </a:rPr>
              <a:t>нравственного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800" b="0" dirty="0">
                <a:solidFill>
                  <a:schemeClr val="tx1"/>
                </a:solidFill>
              </a:rPr>
              <a:t>развития и воспитания 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800" b="0" dirty="0">
                <a:solidFill>
                  <a:schemeClr val="tx1"/>
                </a:solidFill>
              </a:rPr>
              <a:t>личности гражданина 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800" b="0" dirty="0">
                <a:solidFill>
                  <a:schemeClr val="tx1"/>
                </a:solidFill>
              </a:rPr>
              <a:t>России</a:t>
            </a:r>
          </a:p>
        </p:txBody>
      </p:sp>
      <p:sp>
        <p:nvSpPr>
          <p:cNvPr id="18443" name="AutoShape 10"/>
          <p:cNvSpPr>
            <a:spLocks noChangeArrowheads="1"/>
          </p:cNvSpPr>
          <p:nvPr/>
        </p:nvSpPr>
        <p:spPr bwMode="auto">
          <a:xfrm>
            <a:off x="5940152" y="2492896"/>
            <a:ext cx="2953023" cy="179970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0" dirty="0">
                <a:solidFill>
                  <a:schemeClr val="tx1"/>
                </a:solidFill>
              </a:rPr>
              <a:t>Фундаментальное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0" dirty="0">
                <a:solidFill>
                  <a:schemeClr val="tx1"/>
                </a:solidFill>
              </a:rPr>
              <a:t> ядро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0" dirty="0">
                <a:solidFill>
                  <a:schemeClr val="tx1"/>
                </a:solidFill>
              </a:rPr>
              <a:t>содержания 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0" dirty="0">
                <a:solidFill>
                  <a:schemeClr val="tx1"/>
                </a:solidFill>
              </a:rPr>
              <a:t>общего образования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0" dirty="0">
                <a:solidFill>
                  <a:schemeClr val="tx1"/>
                </a:solidFill>
              </a:rPr>
              <a:t>и </a:t>
            </a:r>
            <a:r>
              <a:rPr lang="ru-RU" sz="1400" b="0" dirty="0" err="1">
                <a:solidFill>
                  <a:schemeClr val="tx1"/>
                </a:solidFill>
              </a:rPr>
              <a:t>системно-деятельностный</a:t>
            </a:r>
            <a:r>
              <a:rPr lang="ru-RU" sz="1400" b="0" dirty="0">
                <a:solidFill>
                  <a:schemeClr val="tx1"/>
                </a:solidFill>
              </a:rPr>
              <a:t> 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0" dirty="0">
                <a:solidFill>
                  <a:schemeClr val="tx1"/>
                </a:solidFill>
              </a:rPr>
              <a:t>подход</a:t>
            </a:r>
          </a:p>
        </p:txBody>
      </p:sp>
      <p:sp>
        <p:nvSpPr>
          <p:cNvPr id="18444" name="AutoShape 17"/>
          <p:cNvSpPr>
            <a:spLocks noChangeArrowheads="1"/>
          </p:cNvSpPr>
          <p:nvPr/>
        </p:nvSpPr>
        <p:spPr bwMode="auto">
          <a:xfrm rot="2548354">
            <a:off x="2339975" y="4456113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8445" name="AutoShape 23"/>
          <p:cNvSpPr>
            <a:spLocks noChangeArrowheads="1"/>
          </p:cNvSpPr>
          <p:nvPr/>
        </p:nvSpPr>
        <p:spPr bwMode="auto">
          <a:xfrm rot="8524123">
            <a:off x="5683250" y="4456113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8446" name="AutoShape 26"/>
          <p:cNvSpPr>
            <a:spLocks noChangeArrowheads="1"/>
          </p:cNvSpPr>
          <p:nvPr/>
        </p:nvSpPr>
        <p:spPr bwMode="auto">
          <a:xfrm>
            <a:off x="3563938" y="981075"/>
            <a:ext cx="2087562" cy="12239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0" dirty="0">
                <a:latin typeface="Tahoma" pitchFamily="34" charset="0"/>
              </a:rPr>
              <a:t>Стратегия</a:t>
            </a:r>
          </a:p>
          <a:p>
            <a:pPr algn="ctr">
              <a:defRPr/>
            </a:pPr>
            <a:r>
              <a:rPr lang="ru-RU" sz="2000" b="0" dirty="0">
                <a:latin typeface="Tahoma" pitchFamily="34" charset="0"/>
              </a:rPr>
              <a:t>2020</a:t>
            </a:r>
          </a:p>
        </p:txBody>
      </p:sp>
      <p:sp>
        <p:nvSpPr>
          <p:cNvPr id="18447" name="AutoShape 27"/>
          <p:cNvSpPr>
            <a:spLocks noChangeArrowheads="1"/>
          </p:cNvSpPr>
          <p:nvPr/>
        </p:nvSpPr>
        <p:spPr bwMode="auto">
          <a:xfrm rot="5400000">
            <a:off x="4211638" y="2420937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503238" y="5661025"/>
            <a:ext cx="8137525" cy="10810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Общественный договор – социальный запрос семьи, </a:t>
            </a:r>
          </a:p>
          <a:p>
            <a:pPr algn="ctr"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общества и государства</a:t>
            </a: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3357563" y="4132263"/>
            <a:ext cx="2376487" cy="12969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tx2"/>
                </a:solidFill>
                <a:latin typeface="Arial" charset="0"/>
              </a:rPr>
              <a:t>Федеральный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tx2"/>
                </a:solidFill>
                <a:latin typeface="Arial" charset="0"/>
              </a:rPr>
              <a:t>государственный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tx2"/>
                </a:solidFill>
                <a:latin typeface="Arial" charset="0"/>
              </a:rPr>
              <a:t>образовательный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tx2"/>
                </a:solidFill>
                <a:latin typeface="Arial" charset="0"/>
              </a:rPr>
              <a:t>стандарт общего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tx2"/>
                </a:solidFill>
                <a:latin typeface="Arial" charset="0"/>
              </a:rPr>
              <a:t>образования</a:t>
            </a:r>
            <a:endParaRPr lang="ru-RU" sz="1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57592" cy="936104"/>
          </a:xfrm>
        </p:spPr>
        <p:txBody>
          <a:bodyPr>
            <a:normAutofit fontScale="90000"/>
          </a:bodyPr>
          <a:lstStyle/>
          <a:p>
            <a:pPr lvl="1" algn="ctr">
              <a:defRPr/>
            </a:pP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обучения ИК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196753"/>
            <a:ext cx="6984776" cy="4896543"/>
          </a:xfrm>
        </p:spPr>
        <p:txBody>
          <a:bodyPr>
            <a:normAutofit lnSpcReduction="10000"/>
          </a:bodyPr>
          <a:lstStyle/>
          <a:p>
            <a:pPr>
              <a:defRPr/>
            </a:pPr>
            <a:endParaRPr lang="ru-RU" sz="2000" dirty="0" smtClean="0"/>
          </a:p>
          <a:p>
            <a:pPr marL="547688" lvl="1" indent="-411163" algn="just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sz="2800" b="1" dirty="0" smtClean="0"/>
              <a:t>Объяснительно-иллюстративный метод;</a:t>
            </a:r>
          </a:p>
          <a:p>
            <a:pPr marL="547688" lvl="1" indent="-411163" algn="just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sz="2800" b="1" dirty="0" smtClean="0"/>
              <a:t>Репродуктивный метод;</a:t>
            </a:r>
          </a:p>
          <a:p>
            <a:pPr marL="547688" lvl="1" indent="-411163" algn="just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sz="2800" b="1" dirty="0" smtClean="0"/>
              <a:t>Проблемный метод;</a:t>
            </a:r>
          </a:p>
          <a:p>
            <a:pPr marL="547688" lvl="1" indent="-411163" algn="just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sz="2800" b="1" dirty="0" smtClean="0"/>
              <a:t>Эвристический метод;</a:t>
            </a:r>
          </a:p>
          <a:p>
            <a:pPr marL="547688" lvl="1" indent="-411163" algn="just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sz="2800" b="1" dirty="0" smtClean="0"/>
              <a:t>Исследовательский и проектный методов;</a:t>
            </a:r>
          </a:p>
          <a:p>
            <a:pPr marL="547688" lvl="1" indent="-411163" algn="just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sz="2800" b="1" dirty="0" smtClean="0"/>
              <a:t>Метод оптимальное использование  ИКТ в обучении.</a:t>
            </a:r>
          </a:p>
          <a:p>
            <a:pPr marL="547688" lvl="1" indent="-411163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57592" cy="1124744"/>
          </a:xfrm>
        </p:spPr>
        <p:txBody>
          <a:bodyPr>
            <a:normAutofit fontScale="90000"/>
          </a:bodyPr>
          <a:lstStyle/>
          <a:p>
            <a:pPr lvl="1" algn="ctr">
              <a:defRPr/>
            </a:pP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Средства  формирования обще учебных умений учащихся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628800"/>
            <a:ext cx="8281168" cy="4608512"/>
          </a:xfrm>
        </p:spPr>
        <p:txBody>
          <a:bodyPr>
            <a:normAutofit/>
          </a:bodyPr>
          <a:lstStyle/>
          <a:p>
            <a:pPr>
              <a:defRPr/>
            </a:pPr>
            <a:endParaRPr lang="ru-RU" sz="2000" dirty="0" smtClean="0"/>
          </a:p>
          <a:p>
            <a:pPr marL="547688" lvl="1" indent="-411163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endParaRPr lang="ru-RU" sz="2000" b="1" dirty="0" smtClean="0"/>
          </a:p>
          <a:p>
            <a:pPr marL="547688" lvl="1" indent="-411163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электронный образовательный ресурс (ЭУ, ЭК и др.);</a:t>
            </a:r>
          </a:p>
          <a:p>
            <a:pPr marL="547688" lvl="1" indent="-411163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dirty="0" smtClean="0"/>
              <a:t>системы тестовых заданий;</a:t>
            </a:r>
          </a:p>
          <a:p>
            <a:pPr marL="547688" lvl="1" indent="-411163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dirty="0" smtClean="0"/>
              <a:t>демонстрационные программные средства (программа, демонстрирующая машины Тьюринга);</a:t>
            </a:r>
          </a:p>
          <a:p>
            <a:pPr marL="547688" lvl="1" indent="-411163" algn="just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обучения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47688" lvl="1" indent="-411163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dirty="0" smtClean="0"/>
              <a:t> традиционные;</a:t>
            </a:r>
          </a:p>
          <a:p>
            <a:pPr marL="547688" lvl="1" indent="-411163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dirty="0" smtClean="0"/>
              <a:t> обучения с оптимальным использованием средств ИКТ;</a:t>
            </a:r>
          </a:p>
          <a:p>
            <a:pPr marL="547688" lvl="1" indent="-411163">
              <a:buClr>
                <a:srgbClr val="F9F9F9"/>
              </a:buClr>
              <a:buSzPct val="65000"/>
              <a:buFont typeface="Wingdings 2" pitchFamily="18" charset="2"/>
              <a:buChar char=""/>
              <a:defRPr/>
            </a:pPr>
            <a:r>
              <a:rPr lang="ru-RU" dirty="0" smtClean="0"/>
              <a:t> дистанционное обучение.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34082"/>
          </a:xfrm>
        </p:spPr>
        <p:txBody>
          <a:bodyPr/>
          <a:lstStyle/>
          <a:p>
            <a:pPr>
              <a:defRPr/>
            </a:pPr>
            <a:r>
              <a:rPr lang="ru-RU" sz="3200" dirty="0" smtClean="0"/>
              <a:t>Состав средств ИКТ формируется:</a:t>
            </a:r>
            <a:endParaRPr lang="ru-RU" sz="3200" dirty="0"/>
          </a:p>
        </p:txBody>
      </p:sp>
      <p:sp>
        <p:nvSpPr>
          <p:cNvPr id="46083" name="Содержимое 2"/>
          <p:cNvSpPr>
            <a:spLocks noGrp="1"/>
          </p:cNvSpPr>
          <p:nvPr>
            <p:ph idx="1"/>
          </p:nvPr>
        </p:nvSpPr>
        <p:spPr>
          <a:xfrm>
            <a:off x="683568" y="1052736"/>
            <a:ext cx="7776864" cy="5255988"/>
          </a:xfrm>
        </p:spPr>
        <p:txBody>
          <a:bodyPr/>
          <a:lstStyle/>
          <a:p>
            <a:pPr algn="just"/>
            <a:r>
              <a:rPr lang="ru-RU" sz="2400" dirty="0" smtClean="0"/>
              <a:t>программно-методического обеспечения процесса обучения;</a:t>
            </a:r>
          </a:p>
          <a:p>
            <a:pPr algn="just"/>
            <a:r>
              <a:rPr lang="ru-RU" sz="2400" dirty="0" smtClean="0"/>
              <a:t>электронного образовательного ресурса по математическим дисциплинам; </a:t>
            </a:r>
          </a:p>
          <a:p>
            <a:pPr algn="just"/>
            <a:r>
              <a:rPr lang="ru-RU" sz="2400" dirty="0" smtClean="0"/>
              <a:t> специализированных пакетов математических программ (</a:t>
            </a:r>
            <a:r>
              <a:rPr lang="en-US" sz="2400" dirty="0" err="1" smtClean="0"/>
              <a:t>Mathematica</a:t>
            </a:r>
            <a:r>
              <a:rPr lang="ru-RU" sz="2400" dirty="0" smtClean="0"/>
              <a:t>, </a:t>
            </a:r>
            <a:r>
              <a:rPr lang="en-US" sz="2400" dirty="0" smtClean="0"/>
              <a:t>Maple</a:t>
            </a:r>
            <a:r>
              <a:rPr lang="ru-RU" sz="2400" dirty="0" smtClean="0"/>
              <a:t>, </a:t>
            </a:r>
            <a:r>
              <a:rPr lang="en-US" sz="2400" dirty="0" smtClean="0"/>
              <a:t>Derive</a:t>
            </a:r>
            <a:r>
              <a:rPr lang="ru-RU" sz="2400" dirty="0" smtClean="0"/>
              <a:t>, </a:t>
            </a:r>
            <a:r>
              <a:rPr lang="en-US" sz="2400" dirty="0" err="1" smtClean="0"/>
              <a:t>MathLab</a:t>
            </a:r>
            <a:r>
              <a:rPr lang="ru-RU" sz="2400" dirty="0" smtClean="0"/>
              <a:t>, </a:t>
            </a:r>
            <a:r>
              <a:rPr lang="en-US" sz="2400" dirty="0" err="1" smtClean="0"/>
              <a:t>MathCad</a:t>
            </a:r>
            <a:r>
              <a:rPr lang="ru-RU" sz="2400" dirty="0" smtClean="0"/>
              <a:t> и др.);</a:t>
            </a:r>
          </a:p>
          <a:p>
            <a:pPr algn="just"/>
            <a:r>
              <a:rPr lang="ru-RU" sz="2400" dirty="0" smtClean="0"/>
              <a:t>языков объектно-ориентированного программирования (</a:t>
            </a:r>
            <a:r>
              <a:rPr lang="en-US" sz="2400" dirty="0" smtClean="0"/>
              <a:t>Delphi</a:t>
            </a:r>
            <a:r>
              <a:rPr lang="ru-RU" sz="2400" dirty="0" smtClean="0"/>
              <a:t>, </a:t>
            </a:r>
            <a:r>
              <a:rPr lang="en-US" sz="2400" dirty="0" smtClean="0"/>
              <a:t>C</a:t>
            </a:r>
            <a:r>
              <a:rPr lang="ru-RU" sz="2400" dirty="0" smtClean="0"/>
              <a:t>++, </a:t>
            </a:r>
            <a:r>
              <a:rPr lang="en-US" sz="2400" dirty="0" smtClean="0"/>
              <a:t>Java</a:t>
            </a:r>
            <a:r>
              <a:rPr lang="ru-RU" sz="2400" dirty="0" smtClean="0"/>
              <a:t> и др.);</a:t>
            </a:r>
          </a:p>
          <a:p>
            <a:pPr algn="just"/>
            <a:r>
              <a:rPr lang="ru-RU" sz="2400" dirty="0" smtClean="0"/>
              <a:t>инструкции по использованию программных средств в учебном процессе;</a:t>
            </a:r>
          </a:p>
          <a:p>
            <a:pPr algn="just"/>
            <a:r>
              <a:rPr lang="ru-RU" sz="2400" dirty="0" smtClean="0"/>
              <a:t>методических рекомендаций по использованию программных средств в обучении.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1805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Фрагмент ДО</a:t>
            </a:r>
            <a:endParaRPr lang="ru-RU" dirty="0"/>
          </a:p>
        </p:txBody>
      </p:sp>
      <p:pic>
        <p:nvPicPr>
          <p:cNvPr id="4915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3568" y="1124744"/>
            <a:ext cx="7758940" cy="532859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AutoShape 2"/>
          <p:cNvSpPr>
            <a:spLocks noChangeArrowheads="1"/>
          </p:cNvSpPr>
          <p:nvPr/>
        </p:nvSpPr>
        <p:spPr bwMode="auto">
          <a:xfrm>
            <a:off x="3492500" y="2924175"/>
            <a:ext cx="2232025" cy="144145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800" dirty="0">
                <a:solidFill>
                  <a:schemeClr val="tx2"/>
                </a:solidFill>
                <a:latin typeface="Tahoma" pitchFamily="34" charset="0"/>
              </a:rPr>
              <a:t>Стандарт общего</a:t>
            </a:r>
          </a:p>
          <a:p>
            <a:pPr algn="ctr">
              <a:defRPr/>
            </a:pPr>
            <a:r>
              <a:rPr lang="ru-RU" sz="1800" dirty="0">
                <a:solidFill>
                  <a:schemeClr val="tx2"/>
                </a:solidFill>
                <a:latin typeface="Tahoma" pitchFamily="34" charset="0"/>
              </a:rPr>
              <a:t>образования</a:t>
            </a:r>
          </a:p>
        </p:txBody>
      </p:sp>
      <p:sp>
        <p:nvSpPr>
          <p:cNvPr id="44038" name="AutoShape 7"/>
          <p:cNvSpPr>
            <a:spLocks noChangeArrowheads="1"/>
          </p:cNvSpPr>
          <p:nvPr/>
        </p:nvSpPr>
        <p:spPr bwMode="auto">
          <a:xfrm>
            <a:off x="3455193" y="692150"/>
            <a:ext cx="2232025" cy="13684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accent4"/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000" b="0">
                <a:latin typeface="Tahoma" pitchFamily="34" charset="0"/>
              </a:rPr>
              <a:t>Новая цель </a:t>
            </a:r>
          </a:p>
          <a:p>
            <a:pPr algn="ctr">
              <a:defRPr/>
            </a:pPr>
            <a:r>
              <a:rPr lang="ru-RU" sz="2000" b="0">
                <a:latin typeface="Tahoma" pitchFamily="34" charset="0"/>
              </a:rPr>
              <a:t>образования</a:t>
            </a:r>
          </a:p>
        </p:txBody>
      </p:sp>
      <p:sp>
        <p:nvSpPr>
          <p:cNvPr id="44039" name="AutoShape 9"/>
          <p:cNvSpPr>
            <a:spLocks noChangeArrowheads="1"/>
          </p:cNvSpPr>
          <p:nvPr/>
        </p:nvSpPr>
        <p:spPr bwMode="auto">
          <a:xfrm>
            <a:off x="612775" y="1773238"/>
            <a:ext cx="2087563" cy="1584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accent4"/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Новые средства </a:t>
            </a:r>
          </a:p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обучения</a:t>
            </a:r>
          </a:p>
        </p:txBody>
      </p:sp>
      <p:sp>
        <p:nvSpPr>
          <p:cNvPr id="44040" name="AutoShape 10"/>
          <p:cNvSpPr>
            <a:spLocks noChangeArrowheads="1"/>
          </p:cNvSpPr>
          <p:nvPr/>
        </p:nvSpPr>
        <p:spPr bwMode="auto">
          <a:xfrm rot="-1097834">
            <a:off x="2700338" y="4076700"/>
            <a:ext cx="719137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 w="28575">
            <a:solidFill>
              <a:schemeClr val="accent4"/>
            </a:solidFill>
            <a:miter lim="800000"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4041" name="AutoShape 11"/>
          <p:cNvSpPr>
            <a:spLocks noChangeArrowheads="1"/>
          </p:cNvSpPr>
          <p:nvPr/>
        </p:nvSpPr>
        <p:spPr bwMode="auto">
          <a:xfrm rot="5400000">
            <a:off x="4211638" y="4510087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4042" name="AutoShape 14"/>
          <p:cNvSpPr>
            <a:spLocks noChangeArrowheads="1"/>
          </p:cNvSpPr>
          <p:nvPr/>
        </p:nvSpPr>
        <p:spPr bwMode="auto">
          <a:xfrm rot="5400000">
            <a:off x="4211638" y="2205037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 w="28575">
            <a:solidFill>
              <a:schemeClr val="accent4"/>
            </a:solidFill>
            <a:miter lim="800000"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4043" name="AutoShape 15"/>
          <p:cNvSpPr>
            <a:spLocks noChangeArrowheads="1"/>
          </p:cNvSpPr>
          <p:nvPr/>
        </p:nvSpPr>
        <p:spPr bwMode="auto">
          <a:xfrm rot="9531547">
            <a:off x="5724525" y="2565400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 w="28575">
            <a:solidFill>
              <a:schemeClr val="accent4"/>
            </a:solidFill>
            <a:miter lim="800000"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4044" name="AutoShape 16"/>
          <p:cNvSpPr>
            <a:spLocks noChangeArrowheads="1"/>
          </p:cNvSpPr>
          <p:nvPr/>
        </p:nvSpPr>
        <p:spPr bwMode="auto">
          <a:xfrm>
            <a:off x="6661150" y="1773238"/>
            <a:ext cx="2087563" cy="1584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accent4"/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Новое содержание</a:t>
            </a:r>
          </a:p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образования</a:t>
            </a:r>
          </a:p>
        </p:txBody>
      </p:sp>
      <p:sp>
        <p:nvSpPr>
          <p:cNvPr id="44046" name="AutoShape 9"/>
          <p:cNvSpPr>
            <a:spLocks noChangeArrowheads="1"/>
          </p:cNvSpPr>
          <p:nvPr/>
        </p:nvSpPr>
        <p:spPr bwMode="auto">
          <a:xfrm>
            <a:off x="468313" y="4149725"/>
            <a:ext cx="2087562" cy="1584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accent4"/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Новые технологии</a:t>
            </a:r>
          </a:p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обучения</a:t>
            </a:r>
          </a:p>
        </p:txBody>
      </p:sp>
      <p:sp>
        <p:nvSpPr>
          <p:cNvPr id="44047" name="AutoShape 9"/>
          <p:cNvSpPr>
            <a:spLocks noChangeArrowheads="1"/>
          </p:cNvSpPr>
          <p:nvPr/>
        </p:nvSpPr>
        <p:spPr bwMode="auto">
          <a:xfrm>
            <a:off x="3527425" y="5229225"/>
            <a:ext cx="2087563" cy="1584325"/>
          </a:xfrm>
          <a:prstGeom prst="roundRect">
            <a:avLst>
              <a:gd name="adj" fmla="val 16667"/>
            </a:avLst>
          </a:prstGeom>
          <a:solidFill>
            <a:schemeClr val="tx1">
              <a:lumMod val="95000"/>
            </a:schemeClr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Новые требования </a:t>
            </a:r>
          </a:p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к подготовке  </a:t>
            </a:r>
          </a:p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учителя</a:t>
            </a:r>
          </a:p>
        </p:txBody>
      </p:sp>
      <p:sp>
        <p:nvSpPr>
          <p:cNvPr id="44048" name="AutoShape 9"/>
          <p:cNvSpPr>
            <a:spLocks noChangeArrowheads="1"/>
          </p:cNvSpPr>
          <p:nvPr/>
        </p:nvSpPr>
        <p:spPr bwMode="auto">
          <a:xfrm>
            <a:off x="6661150" y="4149725"/>
            <a:ext cx="2087563" cy="1584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accent4"/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Новое</a:t>
            </a:r>
          </a:p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целеполагание</a:t>
            </a:r>
          </a:p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для учителей и  </a:t>
            </a:r>
          </a:p>
          <a:p>
            <a:pPr algn="ctr">
              <a:defRPr/>
            </a:pPr>
            <a:r>
              <a:rPr lang="ru-RU" sz="1800" b="0">
                <a:latin typeface="Tahoma" pitchFamily="34" charset="0"/>
              </a:rPr>
              <a:t>обучающихся</a:t>
            </a:r>
          </a:p>
        </p:txBody>
      </p:sp>
      <p:sp>
        <p:nvSpPr>
          <p:cNvPr id="44049" name="AutoShape 10"/>
          <p:cNvSpPr>
            <a:spLocks noChangeArrowheads="1"/>
          </p:cNvSpPr>
          <p:nvPr/>
        </p:nvSpPr>
        <p:spPr bwMode="auto">
          <a:xfrm rot="982799">
            <a:off x="2771775" y="2565400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 w="28575">
            <a:solidFill>
              <a:schemeClr val="accent4"/>
            </a:solidFill>
            <a:miter lim="800000"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4050" name="AutoShape 10"/>
          <p:cNvSpPr>
            <a:spLocks noChangeArrowheads="1"/>
          </p:cNvSpPr>
          <p:nvPr/>
        </p:nvSpPr>
        <p:spPr bwMode="auto">
          <a:xfrm rot="-9093757">
            <a:off x="5868988" y="4221163"/>
            <a:ext cx="719137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  <a:ln w="28575">
            <a:solidFill>
              <a:schemeClr val="accent4"/>
            </a:solidFill>
            <a:miter lim="800000"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Основные идеи и принципы школьной реформы</a:t>
            </a:r>
            <a:br>
              <a:rPr lang="ru-RU" sz="32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(закон РФ «Об образовании»)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41313">
              <a:lnSpc>
                <a:spcPct val="90000"/>
              </a:lnSpc>
              <a:spcBef>
                <a:spcPts val="400"/>
              </a:spcBef>
              <a:buClr>
                <a:srgbClr val="00FFFF"/>
              </a:buClr>
              <a:buSzPct val="75000"/>
              <a:buFont typeface="Wingdings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самоопределение личности;</a:t>
            </a:r>
          </a:p>
          <a:p>
            <a:pPr indent="-341313">
              <a:lnSpc>
                <a:spcPct val="90000"/>
              </a:lnSpc>
              <a:spcBef>
                <a:spcPts val="400"/>
              </a:spcBef>
              <a:buClr>
                <a:srgbClr val="00FFFF"/>
              </a:buClr>
              <a:buSzPct val="75000"/>
              <a:buFont typeface="Wingdings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создание условий для ее самореализации и интеграции в мировую и национальную культуру;</a:t>
            </a:r>
          </a:p>
          <a:p>
            <a:pPr indent="-341313">
              <a:lnSpc>
                <a:spcPct val="90000"/>
              </a:lnSpc>
              <a:spcBef>
                <a:spcPts val="400"/>
              </a:spcBef>
              <a:buClr>
                <a:srgbClr val="00FFFF"/>
              </a:buClr>
              <a:buSzPct val="75000"/>
              <a:buFont typeface="Wingdings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дифференцированный подход ;</a:t>
            </a:r>
          </a:p>
          <a:p>
            <a:pPr indent="-341313">
              <a:lnSpc>
                <a:spcPct val="90000"/>
              </a:lnSpc>
              <a:spcBef>
                <a:spcPts val="400"/>
              </a:spcBef>
              <a:buClr>
                <a:srgbClr val="00FFFF"/>
              </a:buClr>
              <a:buSzPct val="75000"/>
              <a:buFont typeface="Wingdings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формирование обще учебных умений и развитие практической деятельности.</a:t>
            </a:r>
          </a:p>
          <a:p>
            <a:pPr indent="-341313" algn="just">
              <a:lnSpc>
                <a:spcPct val="90000"/>
              </a:lnSpc>
              <a:spcBef>
                <a:spcPts val="400"/>
              </a:spcBef>
              <a:buClr>
                <a:srgbClr val="00FFFF"/>
              </a:buClr>
              <a:buSzPct val="7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         </a:t>
            </a: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Интегрированный подход позволяет учителю расширить границы предметности, указать ученику путь поиска решения проблем, используя все знания, выходящие далеко за рамки отдельного предмета.</a:t>
            </a:r>
            <a:r>
              <a:rPr lang="ru-RU" sz="2400" b="1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При проведении  интегрированных уроков по разным предметам  у учащихся возникает целостное восприятие мира, формируются </a:t>
            </a:r>
            <a:r>
              <a:rPr lang="ru-RU" sz="2400" dirty="0" err="1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общеучебные</a:t>
            </a: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 умения.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Теоретическая база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16184"/>
            <a:ext cx="8229600" cy="4709160"/>
          </a:xfrm>
        </p:spPr>
        <p:txBody>
          <a:bodyPr>
            <a:normAutofit/>
          </a:bodyPr>
          <a:lstStyle/>
          <a:p>
            <a:pPr marL="0" indent="360363" algn="just">
              <a:lnSpc>
                <a:spcPct val="80000"/>
              </a:lnSpc>
              <a:spcBef>
                <a:spcPts val="700"/>
              </a:spcBef>
              <a:buSzPct val="7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Интеграция</a:t>
            </a: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 – это сторона процесса развития, связанная с объединением в целое раннее разнородных частей и элементов.</a:t>
            </a:r>
          </a:p>
          <a:p>
            <a:pPr marL="0" indent="360363" algn="just">
              <a:lnSpc>
                <a:spcPct val="80000"/>
              </a:lnSpc>
              <a:spcBef>
                <a:spcPts val="700"/>
              </a:spcBef>
              <a:buSzPct val="7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 dirty="0" smtClean="0">
              <a:effectLst>
                <a:outerShdw blurRad="38100" dist="38100" dir="2700000" algn="tl">
                  <a:srgbClr val="808080"/>
                </a:outerShdw>
              </a:effectLst>
              <a:latin typeface="Times New Roman" pitchFamily="16" charset="0"/>
            </a:endParaRPr>
          </a:p>
          <a:p>
            <a:pPr marL="0" indent="360363" algn="just">
              <a:lnSpc>
                <a:spcPct val="80000"/>
              </a:lnSpc>
              <a:spcBef>
                <a:spcPts val="700"/>
              </a:spcBef>
              <a:buSzPct val="7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    </a:t>
            </a:r>
            <a:r>
              <a:rPr lang="ru-RU" sz="2400" b="1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Интеграция в обучении</a:t>
            </a: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 – это подчинение единой цели воспитания и обучения однотипных частей и элементов содержания, методов и форм в рамках образовательной системы на определенной ступени обучения.</a:t>
            </a:r>
          </a:p>
          <a:p>
            <a:pPr marL="0" indent="360363" algn="just">
              <a:lnSpc>
                <a:spcPct val="80000"/>
              </a:lnSpc>
              <a:spcBef>
                <a:spcPts val="700"/>
              </a:spcBef>
              <a:buSzPct val="7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 </a:t>
            </a:r>
          </a:p>
          <a:p>
            <a:pPr marL="0" indent="360363" algn="just">
              <a:lnSpc>
                <a:spcPct val="80000"/>
              </a:lnSpc>
              <a:spcBef>
                <a:spcPts val="700"/>
              </a:spcBef>
              <a:buSzPct val="7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    </a:t>
            </a:r>
            <a:r>
              <a:rPr lang="ru-RU" sz="2400" b="1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Цель интеграции</a:t>
            </a: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 -  </a:t>
            </a:r>
            <a:r>
              <a:rPr lang="ru-RU" sz="2400" dirty="0" smtClean="0"/>
              <a:t>повышение фундаментальной, практической подготовки,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формирование  целостного восприятия мира и развитие </a:t>
            </a:r>
            <a:r>
              <a:rPr lang="ru-RU" sz="2400" dirty="0" err="1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общеучебных</a:t>
            </a: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 умений учащихся.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Информационно-математическая деятельность учащихся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smtClean="0"/>
              <a:t>их целенаправленная деятельность на изучение, анализ, синтез и исследование информационных объектов, информационных процессов, изучаемых в рамках образовательной программы среднего общего образования, а также построение информационных моделей методами математики, реализуемых средствами ИКТ.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55576" y="764704"/>
            <a:ext cx="7772400" cy="48965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>
              <a:lnSpc>
                <a:spcPct val="8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800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    </a:t>
            </a:r>
            <a:endParaRPr lang="ru-RU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Times New Roman" pitchFamily="16" charset="0"/>
            </a:endParaRPr>
          </a:p>
          <a:p>
            <a:pPr marL="342900" indent="-341313" algn="just">
              <a:lnSpc>
                <a:spcPct val="8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Использование </a:t>
            </a:r>
            <a:r>
              <a:rPr lang="ru-RU" sz="2400" dirty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ИКТ при изучении школьного курса математики и информатики дает возможность  использовать компьютер как инструмент</a:t>
            </a:r>
          </a:p>
          <a:p>
            <a:pPr marL="342900" indent="-341313" algn="just">
              <a:lnSpc>
                <a:spcPct val="80000"/>
              </a:lnSpc>
              <a:spcBef>
                <a:spcPts val="700"/>
              </a:spcBef>
              <a:buClr>
                <a:srgbClr val="00FFFF"/>
              </a:buClr>
              <a:buSzPct val="75000"/>
              <a:buFont typeface="Wingdings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dirty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для проведения математических экспериментов: интерактивные конструкторы, лаборатории;</a:t>
            </a:r>
          </a:p>
          <a:p>
            <a:pPr marL="342900" indent="-341313" algn="just">
              <a:lnSpc>
                <a:spcPct val="80000"/>
              </a:lnSpc>
              <a:spcBef>
                <a:spcPts val="700"/>
              </a:spcBef>
              <a:buClr>
                <a:srgbClr val="00FFFF"/>
              </a:buClr>
              <a:buSzPct val="75000"/>
              <a:buFont typeface="Wingdings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dirty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компьютер как инструмент для обработки больших массивов информации: основная область применения - основы теории вероятностей и математической статистики;</a:t>
            </a:r>
          </a:p>
          <a:p>
            <a:pPr marL="342900" indent="-341313" algn="just">
              <a:lnSpc>
                <a:spcPct val="80000"/>
              </a:lnSpc>
              <a:spcBef>
                <a:spcPts val="700"/>
              </a:spcBef>
              <a:buClr>
                <a:srgbClr val="00FFFF"/>
              </a:buClr>
              <a:buSzPct val="75000"/>
              <a:buFont typeface="Wingdings" charset="2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dirty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6" charset="0"/>
              </a:rPr>
              <a:t>компьютер как средство коммуникации: локальные сетевые проекты на уровне школы, глобальные Интернет - проекты;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1802</Words>
  <Application>Microsoft Office PowerPoint</Application>
  <PresentationFormat>Экран (4:3)</PresentationFormat>
  <Paragraphs>247</Paragraphs>
  <Slides>43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Апекс</vt:lpstr>
      <vt:lpstr>ИНТЕГРАЦИЯ СОДЕРЖАТЕЛЬНЫХ ЛИНИЙ «МАТЕМАТИКА» И «ИНФОРМАТИКА» КАК ОСНОВА ПРОФИЛЬНОЙ ОРИЕНТАЦИИ УЧАЩИХСЯ  В ОБЛАСТИ  ИНФОРМАЦИОННЫХ ТЕХНОЛОГИЙ </vt:lpstr>
      <vt:lpstr>Актуальность</vt:lpstr>
      <vt:lpstr>Слайд 3</vt:lpstr>
      <vt:lpstr>Основы школьного стандарта</vt:lpstr>
      <vt:lpstr>Слайд 5</vt:lpstr>
      <vt:lpstr>Основные идеи и принципы школьной реформы (закон РФ «Об образовании») </vt:lpstr>
      <vt:lpstr>Теоретическая база</vt:lpstr>
      <vt:lpstr>Информационно-математическая деятельность учащихся</vt:lpstr>
      <vt:lpstr>Слайд 9</vt:lpstr>
      <vt:lpstr>  Интеграция  предметных областей  «Математика» и «Информатика»  </vt:lpstr>
      <vt:lpstr>Слайд 11</vt:lpstr>
      <vt:lpstr>Структура интеграции предметных областей «Математика» и «Информатика»</vt:lpstr>
      <vt:lpstr>Понятийный аппарат интеграции предметных областей «Математика» и «Информатика»:</vt:lpstr>
      <vt:lpstr>Цели обучения интегрированному курсу в подготовке учащихся: </vt:lpstr>
      <vt:lpstr> Содержательные линии интеграции предметных областей «Математика» и «Информатика»</vt:lpstr>
      <vt:lpstr>Слайд 16</vt:lpstr>
      <vt:lpstr>Профильная ориентация учащихся в сфере информационных технологий </vt:lpstr>
      <vt:lpstr>Конечные автоматы</vt:lpstr>
      <vt:lpstr>Слайд 19</vt:lpstr>
      <vt:lpstr>Цифровые автоматы с памятью</vt:lpstr>
      <vt:lpstr> Синтез автомат Мура на тригерах</vt:lpstr>
      <vt:lpstr>Машина  Тьюринга</vt:lpstr>
      <vt:lpstr>Автоматизирований процесс перевода чисел из недесятичной системы в десятичную</vt:lpstr>
      <vt:lpstr>Автоматизированный процесс перевода чисел из 10-ой в другую позиционную  систему</vt:lpstr>
      <vt:lpstr>Слайд 25</vt:lpstr>
      <vt:lpstr>Виды УУД:</vt:lpstr>
      <vt:lpstr>Слайд 27</vt:lpstr>
      <vt:lpstr>Слайд 28</vt:lpstr>
      <vt:lpstr>Слайд 29</vt:lpstr>
      <vt:lpstr>Слайд 30</vt:lpstr>
      <vt:lpstr>Слайд 31</vt:lpstr>
      <vt:lpstr>Слайд 32</vt:lpstr>
      <vt:lpstr> Педагогические условия:</vt:lpstr>
      <vt:lpstr>Педагогические принципы формирования ОУ</vt:lpstr>
      <vt:lpstr>Педагогические принципы формирования ОУ:</vt:lpstr>
      <vt:lpstr> Содержание интегрированного курса</vt:lpstr>
      <vt:lpstr>Содержание ИК</vt:lpstr>
      <vt:lpstr>Содержание ИК</vt:lpstr>
      <vt:lpstr>Содержание обучение ИК</vt:lpstr>
      <vt:lpstr> Методы обучения ИК </vt:lpstr>
      <vt:lpstr>   Средства  формирования обще учебных умений учащихся </vt:lpstr>
      <vt:lpstr>Состав средств ИКТ формируется:</vt:lpstr>
      <vt:lpstr>Фрагмент ДО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ИНТЕГРАЦИЯ СОДЕРЖАТЕЛЬНЫХ ЛИНИЙ «МАТЕМАТИКА» И «ИНФОРМАТИКА» КАК ОСНОВА ПРОФИЛЬНОЙ ОРИЕНТАЦИИ УЧАЩИХСЯ  В ОБЛАСТИ  ИНФОРМАЦИОННЫХ ТЕХНОЛОГИЙ </dc:title>
  <dc:creator>Home</dc:creator>
  <cp:lastModifiedBy>Home</cp:lastModifiedBy>
  <cp:revision>1</cp:revision>
  <dcterms:created xsi:type="dcterms:W3CDTF">2016-05-04T18:24:39Z</dcterms:created>
  <dcterms:modified xsi:type="dcterms:W3CDTF">2016-05-04T18:32:23Z</dcterms:modified>
</cp:coreProperties>
</file>