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4C6D2E-604D-4284-8011-0BDB78332952}" type="datetimeFigureOut">
              <a:rPr lang="ru-RU" smtClean="0"/>
              <a:t>30.04.2017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883EB74-182D-451F-8028-B53AE500745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matplotlib.org/api/patches_api.html#matplotlib.patches.Polyg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548680"/>
            <a:ext cx="7406640" cy="27363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техническому переводу ИТ-документации учащихся математико-информационного профиля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933056"/>
            <a:ext cx="6552728" cy="1872208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Гейн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Нина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Ароновна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СУНЦ Уральского федерального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Университета, Екатеринбург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8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50702"/>
            <a:ext cx="8064896" cy="4162474"/>
          </a:xfrm>
        </p:spPr>
        <p:txBody>
          <a:bodyPr>
            <a:normAutofit fontScale="90000"/>
          </a:bodyPr>
          <a:lstStyle/>
          <a:p>
            <a:pPr marL="360363" indent="-360363">
              <a:tabLst>
                <a:tab pos="622300" algn="l"/>
              </a:tabLst>
            </a:pPr>
            <a:r>
              <a:rPr lang="ru-RU" sz="3600" dirty="0" smtClean="0">
                <a:effectLst/>
              </a:rPr>
              <a:t>Цели:</a:t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– познакомить с образцами документации 	к ИТ-продуктам на английском языке;</a:t>
            </a:r>
            <a:br>
              <a:rPr lang="ru-RU" sz="3600" dirty="0" smtClean="0">
                <a:effectLst/>
              </a:rPr>
            </a:br>
            <a:r>
              <a:rPr lang="ru-RU" sz="3600" dirty="0">
                <a:effectLst/>
              </a:rPr>
              <a:t>–</a:t>
            </a:r>
            <a:r>
              <a:rPr lang="ru-RU" sz="3600" dirty="0" smtClean="0">
                <a:effectLst/>
              </a:rPr>
              <a:t> сформировать умения технического 	перевода;</a:t>
            </a:r>
            <a:br>
              <a:rPr lang="ru-RU" sz="3600" dirty="0" smtClean="0">
                <a:effectLst/>
              </a:rPr>
            </a:br>
            <a:r>
              <a:rPr lang="ru-RU" sz="3600" dirty="0">
                <a:effectLst/>
              </a:rPr>
              <a:t>–</a:t>
            </a:r>
            <a:r>
              <a:rPr lang="ru-RU" sz="3600" dirty="0" smtClean="0">
                <a:effectLst/>
              </a:rPr>
              <a:t> сформировать начальные умения 	составления руководства пользователю 	ИТ-продуктами. </a:t>
            </a:r>
            <a:endParaRPr lang="ru-RU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970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6119394" cy="499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73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6172898" cy="573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37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392027"/>
              </p:ext>
            </p:extLst>
          </p:nvPr>
        </p:nvGraphicFramePr>
        <p:xfrm>
          <a:off x="1403648" y="764704"/>
          <a:ext cx="7499350" cy="412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337"/>
                <a:gridCol w="3094135"/>
                <a:gridCol w="1520502"/>
                <a:gridCol w="1730376"/>
              </a:tblGrid>
              <a:tr h="412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Команда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Описание команды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График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670185"/>
              </p:ext>
            </p:extLst>
          </p:nvPr>
        </p:nvGraphicFramePr>
        <p:xfrm>
          <a:off x="1403648" y="1196752"/>
          <a:ext cx="7499350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337"/>
                <a:gridCol w="3094135"/>
                <a:gridCol w="1520502"/>
                <a:gridCol w="1730376"/>
              </a:tblGrid>
              <a:tr h="2592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fill(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Plot filled polygons.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is a variable length argument, allowing for multiple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pairs with an optional 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format string. For example, to plot a polygon with vertices at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in blue: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 (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x,y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'b' )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An arbitrary number of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groups can be specified: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ax.fill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(x1, y1, 'g', x2, y2, 'r')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control the </a:t>
                      </a:r>
                      <a:r>
                        <a:rPr kumimoji="0" lang="en-GB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  <a:hlinkClick r:id="rId2" tooltip="matplotlib.patches.Polygon"/>
                        </a:rPr>
                        <a:t>Polygon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properties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spec)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 (True/False)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matplotlib.pyplot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[1,2,3,4,5]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[1,2,3,2,1]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plt.fill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(x, y, 'g')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plt.show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12777"/>
            <a:ext cx="1368152" cy="1080120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81973"/>
              </p:ext>
            </p:extLst>
          </p:nvPr>
        </p:nvGraphicFramePr>
        <p:xfrm>
          <a:off x="1403648" y="3789040"/>
          <a:ext cx="7499350" cy="2808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337"/>
                <a:gridCol w="3094135"/>
                <a:gridCol w="1520502"/>
                <a:gridCol w="1730376"/>
              </a:tblGrid>
              <a:tr h="2808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fill(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Строит заполненные графики.</a:t>
                      </a:r>
                    </a:p>
                    <a:p>
                      <a:r>
                        <a:rPr kumimoji="0" lang="ru-RU" sz="14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– это изменяемая длина аргумента, позволяющая увеличить количество пар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x,y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с опциональной строкой для формата цвета. Например, чтобы построить график с голубыми вершинами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fill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'b' )</a:t>
                      </a:r>
                      <a:endParaRPr kumimoji="0" lang="en-US" sz="14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Произвольное количество групп </a:t>
                      </a:r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color </a:t>
                      </a:r>
                      <a:r>
                        <a:rPr kumimoji="0" lang="ru-RU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можно уточнять:</a:t>
                      </a:r>
                      <a:r>
                        <a:rPr kumimoji="0"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ax.fill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(x1, y1, 'g', x2, y2, 'r')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Некоторые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контролирующие свойства графика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цвет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(спектр цветов) и заполнение (Истина/Ложь)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matplotlib.pyplot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[3,2,4,4,5]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[1,2,7,2,1]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plt.fill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(x, y, ‘</a:t>
                      </a:r>
                      <a:r>
                        <a:rPr kumimoji="0" lang="en-US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')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plt.show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77072"/>
            <a:ext cx="136815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3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018006"/>
              </p:ext>
            </p:extLst>
          </p:nvPr>
        </p:nvGraphicFramePr>
        <p:xfrm>
          <a:off x="1403648" y="764704"/>
          <a:ext cx="7499350" cy="412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337"/>
                <a:gridCol w="3238151"/>
                <a:gridCol w="1376486"/>
                <a:gridCol w="1730376"/>
              </a:tblGrid>
              <a:tr h="412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Команда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Описание команды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График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099290"/>
              </p:ext>
            </p:extLst>
          </p:nvPr>
        </p:nvGraphicFramePr>
        <p:xfrm>
          <a:off x="1403648" y="1196752"/>
          <a:ext cx="7499350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337"/>
                <a:gridCol w="3238151"/>
                <a:gridCol w="1376486"/>
                <a:gridCol w="1730376"/>
              </a:tblGrid>
              <a:tr h="2592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fill(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Plot filled polygons.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is a variable length argument, allowing for multiple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pairs with an optional 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format string. For example, to plot a polygon with vertices at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in blue: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 (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x,y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'b' )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An arbitrary number of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groups can be specified: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 (x1, y1, 'g', x2, y2, 'r')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control the polygon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properties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spec)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 (True/False)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matplotlib.pyplot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[1,2,3,4,5]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[1,2,3,2,1]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plt.fill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(x, y, 'g')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plt.show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412777"/>
            <a:ext cx="1224136" cy="93610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73402"/>
              </p:ext>
            </p:extLst>
          </p:nvPr>
        </p:nvGraphicFramePr>
        <p:xfrm>
          <a:off x="1403648" y="3789040"/>
          <a:ext cx="7499350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337"/>
                <a:gridCol w="3238151"/>
                <a:gridCol w="1376486"/>
                <a:gridCol w="1730376"/>
              </a:tblGrid>
              <a:tr h="2808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fill(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GB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**</a:t>
                      </a:r>
                      <a:r>
                        <a:rPr kumimoji="0" lang="en-GB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Строит </a:t>
                      </a:r>
                      <a:r>
                        <a:rPr kumimoji="0" lang="ru-RU" sz="1400" b="1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закрашенные многоугольники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14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args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– это варьируемая длина аргумента </a:t>
                      </a:r>
                      <a:r>
                        <a:rPr kumimoji="0" lang="ru-RU" sz="1400" b="1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 возможностью увеличения 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количество пар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x,y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 опцией цвета для форматируемой строки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Например, чтобы построить </a:t>
                      </a:r>
                      <a:r>
                        <a:rPr kumimoji="0" lang="ru-RU" sz="1400" b="1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синий многоугольник 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 вершинами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, 'b' )</a:t>
                      </a:r>
                      <a:endParaRPr kumimoji="0" lang="en-US" sz="1400" b="1" kern="12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Можно задавать произвольное 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количество групп </a:t>
                      </a:r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color </a:t>
                      </a:r>
                      <a:r>
                        <a:rPr kumimoji="0" lang="ru-RU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fill (x1, y1, 'g', x2, y2, 'r')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 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kwargs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контролируют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свойства </a:t>
                      </a:r>
                      <a:r>
                        <a:rPr kumimoji="0" lang="ru-RU" sz="1400" b="1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многоугольника: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цвет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(спектр цветов) и заполнение (</a:t>
                      </a:r>
                      <a:r>
                        <a:rPr kumimoji="0" lang="ru-RU" sz="1400" b="1" kern="1200" baseline="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Да/Нет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matplotlib.pyplot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[3,2,4,4,5]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= [1,2,7,2,1]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plt.fill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(x, y, ‘</a:t>
                      </a:r>
                      <a:r>
                        <a:rPr kumimoji="0" lang="en-US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')</a:t>
                      </a:r>
                      <a:endParaRPr kumimoji="0" lang="ru-RU" sz="15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5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plt.show</a:t>
                      </a:r>
                      <a:r>
                        <a:rPr kumimoji="0"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20" marR="488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" name="Рисунок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933056"/>
            <a:ext cx="12241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5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1296144"/>
          </a:xfrm>
        </p:spPr>
        <p:txBody>
          <a:bodyPr/>
          <a:lstStyle/>
          <a:p>
            <a:pPr marL="82296" indent="0">
              <a:buNone/>
            </a:pPr>
            <a:r>
              <a:rPr lang="ru-RU" dirty="0" smtClean="0"/>
              <a:t>Контакты:</a:t>
            </a:r>
          </a:p>
          <a:p>
            <a:pPr marL="82296" indent="0">
              <a:buNone/>
            </a:pPr>
            <a:r>
              <a:rPr lang="en-US" dirty="0" smtClean="0"/>
              <a:t>Nina.Gein@yandex.ru</a:t>
            </a:r>
            <a:endParaRPr lang="ru-RU" dirty="0" smtClean="0"/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75656" y="2780928"/>
            <a:ext cx="7498080" cy="129614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ru-RU" dirty="0" smtClean="0">
                <a:solidFill>
                  <a:srgbClr val="0070C0"/>
                </a:solidFill>
              </a:rPr>
              <a:t>Спасибо за внимание!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91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9749</TotalTime>
  <Words>508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Обучение техническому переводу ИТ-документации учащихся математико-информационного профиля</vt:lpstr>
      <vt:lpstr>Цели: – познакомить с образцами документации  к ИТ-продуктам на английском языке; – сформировать умения технического  перевода; – сформировать начальные умения  составления руководства пользователю  ИТ-продуктами. </vt:lpstr>
      <vt:lpstr>Презентация PowerPoint</vt:lpstr>
      <vt:lpstr>Презентация PowerPoint</vt:lpstr>
      <vt:lpstr>Пример:</vt:lpstr>
      <vt:lpstr>Пример: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техническому переводу ИТ-документации учащихся математико-информационного профиля</dc:title>
  <dc:creator>Nina</dc:creator>
  <cp:lastModifiedBy>Nina</cp:lastModifiedBy>
  <cp:revision>18</cp:revision>
  <dcterms:created xsi:type="dcterms:W3CDTF">2017-04-30T14:03:46Z</dcterms:created>
  <dcterms:modified xsi:type="dcterms:W3CDTF">2017-05-07T08:33:07Z</dcterms:modified>
</cp:coreProperties>
</file>